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75" r:id="rId4"/>
    <p:sldId id="258" r:id="rId5"/>
    <p:sldId id="268" r:id="rId6"/>
    <p:sldId id="276" r:id="rId7"/>
    <p:sldId id="277" r:id="rId8"/>
    <p:sldId id="278" r:id="rId9"/>
    <p:sldId id="279" r:id="rId10"/>
    <p:sldId id="280" r:id="rId11"/>
    <p:sldId id="260" r:id="rId12"/>
    <p:sldId id="259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7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7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997" y="562241"/>
            <a:ext cx="5539155" cy="50658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2.6 : KOORDINASI KIMIA DALAM BADAN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8948" y="169202"/>
            <a:ext cx="561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BAB 2 : KOORDINASI BADAN</a:t>
            </a:r>
          </a:p>
        </p:txBody>
      </p:sp>
    </p:spTree>
    <p:extLst>
      <p:ext uri="{BB962C8B-B14F-4D97-AF65-F5344CB8AC3E}">
        <p14:creationId xmlns:p14="http://schemas.microsoft.com/office/powerpoint/2010/main" val="90554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461" y="661719"/>
            <a:ext cx="2885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480" y="2353491"/>
            <a:ext cx="29604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Estrogen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019" y="3207209"/>
            <a:ext cx="3571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Mengawal</a:t>
            </a:r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perkembangan</a:t>
            </a:r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2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ciri-ciri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seks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sekunder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2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perempuan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4232" y="2335791"/>
            <a:ext cx="36724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Progestron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3944" y="3180300"/>
            <a:ext cx="39779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Meransang</a:t>
            </a:r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penebalan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dinding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uterus/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rahim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1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4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05" r="-496"/>
          <a:stretch/>
        </p:blipFill>
        <p:spPr>
          <a:xfrm>
            <a:off x="-374317" y="0"/>
            <a:ext cx="9678737" cy="6858000"/>
          </a:xfrm>
        </p:spPr>
      </p:pic>
    </p:spTree>
    <p:extLst>
      <p:ext uri="{BB962C8B-B14F-4D97-AF65-F5344CB8AC3E}">
        <p14:creationId xmlns:p14="http://schemas.microsoft.com/office/powerpoint/2010/main" val="2648240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932" y="382954"/>
            <a:ext cx="2540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32" y="2886786"/>
            <a:ext cx="3060700" cy="265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623" y="2886786"/>
            <a:ext cx="2442308" cy="1831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32" y="182427"/>
            <a:ext cx="2624016" cy="2503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035" y="669681"/>
            <a:ext cx="1961205" cy="1919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702" y="3681044"/>
            <a:ext cx="2112107" cy="2915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232" y="155034"/>
            <a:ext cx="8331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Kesan</a:t>
            </a:r>
            <a:r>
              <a:rPr lang="en-US" sz="5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kekurang</a:t>
            </a:r>
            <a:r>
              <a:rPr lang="en-US" sz="5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dan</a:t>
            </a:r>
            <a:r>
              <a:rPr lang="en-US" sz="5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terlebih</a:t>
            </a:r>
            <a:endParaRPr 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err="1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hormon</a:t>
            </a:r>
            <a:endParaRPr 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481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171685" y="463917"/>
            <a:ext cx="9812421" cy="6166815"/>
            <a:chOff x="0" y="729855"/>
            <a:chExt cx="9144000" cy="4695056"/>
          </a:xfrm>
        </p:grpSpPr>
        <p:sp>
          <p:nvSpPr>
            <p:cNvPr id="5" name="Oval 4"/>
            <p:cNvSpPr/>
            <p:nvPr/>
          </p:nvSpPr>
          <p:spPr>
            <a:xfrm>
              <a:off x="3382211" y="1082842"/>
              <a:ext cx="1430421" cy="1016000"/>
            </a:xfrm>
            <a:prstGeom prst="ellipse">
              <a:avLst/>
            </a:prstGeom>
            <a:solidFill>
              <a:srgbClr val="3366FF"/>
            </a:solidFill>
            <a:ln w="38100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82212" y="2098842"/>
              <a:ext cx="1430420" cy="54810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7668" y="2665667"/>
              <a:ext cx="1430420" cy="54810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27668" y="3219123"/>
              <a:ext cx="1430420" cy="54810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27668" y="3780596"/>
              <a:ext cx="1430420" cy="54810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27668" y="4328701"/>
              <a:ext cx="1430420" cy="54810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27668" y="4876806"/>
              <a:ext cx="1430420" cy="54810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675E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/>
            <p:nvPr/>
          </p:nvCxnSpPr>
          <p:spPr>
            <a:xfrm flipV="1">
              <a:off x="4812632" y="1928391"/>
              <a:ext cx="708522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 rot="10800000">
              <a:off x="2644278" y="1911685"/>
              <a:ext cx="796758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4817984" y="4158250"/>
              <a:ext cx="708522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flipV="1">
              <a:off x="4844716" y="3082109"/>
              <a:ext cx="708522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flipV="1">
              <a:off x="4831352" y="3596777"/>
              <a:ext cx="708522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flipV="1">
              <a:off x="4823332" y="4706355"/>
              <a:ext cx="708522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flipV="1">
              <a:off x="4858088" y="2495216"/>
              <a:ext cx="708522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10800000">
              <a:off x="2671014" y="3043321"/>
              <a:ext cx="796758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>
              <a:off x="2703098" y="3596777"/>
              <a:ext cx="796758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>
              <a:off x="2703098" y="4158250"/>
              <a:ext cx="796758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>
              <a:off x="2671014" y="4707700"/>
              <a:ext cx="796758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0800000">
              <a:off x="2665665" y="2495216"/>
              <a:ext cx="796758" cy="340901"/>
            </a:xfrm>
            <a:prstGeom prst="bentConnector3">
              <a:avLst/>
            </a:prstGeom>
            <a:ln w="57150" cmpd="sng">
              <a:solidFill>
                <a:srgbClr val="675E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454404" y="2165682"/>
              <a:ext cx="137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TIROKSINA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9856" y="2687775"/>
              <a:ext cx="137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INSULIN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26596" y="3290647"/>
              <a:ext cx="1371596" cy="49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PERTUMBUHAN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87564" y="3842390"/>
              <a:ext cx="1585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TESTOSTERON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9751" y="4392505"/>
              <a:ext cx="137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ESTROGEN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5475" y="4930278"/>
              <a:ext cx="1590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PROGESTERON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4927" y="759676"/>
              <a:ext cx="1550737" cy="492079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KESAN KEKURANGAN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8527" y="729855"/>
              <a:ext cx="1550737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KESAN KELEBIHAN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9158" y="1657681"/>
              <a:ext cx="169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KRETINISME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8316" y="2252586"/>
              <a:ext cx="2015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DIABETIS MELITUS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49158" y="2836117"/>
              <a:ext cx="169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KEKERDILAN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3263911"/>
              <a:ext cx="2703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CIRI-CIRI SEKS SEKUNDER LELAKI TERBANTUT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9158" y="4624452"/>
              <a:ext cx="169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KEGUGURAN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0" y="3910242"/>
              <a:ext cx="2703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CIRI-CIRI SEKS SEKUNDER PEREMPUAN TERBANTUT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14300" y="1203161"/>
              <a:ext cx="1403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JENIS HORMON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6506" y="1625415"/>
              <a:ext cx="169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GOITER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39874" y="2173882"/>
              <a:ext cx="169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HIPOGLISEMIA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14744" y="2916513"/>
              <a:ext cx="3203074" cy="28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KEGERGASIAN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66610" y="3248057"/>
              <a:ext cx="3056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KELEBIHAN CIRI-CIRI LELAKI;</a:t>
              </a:r>
            </a:p>
            <a:p>
              <a:r>
                <a:rPr lang="en-US" dirty="0"/>
                <a:t>AWAL MATANG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66610" y="3871855"/>
              <a:ext cx="3577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KELEBIHAN CIRI-CIRI PEREMPUAN;</a:t>
              </a:r>
            </a:p>
            <a:p>
              <a:r>
                <a:rPr lang="en-US" dirty="0"/>
                <a:t>AWAL MATANG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66610" y="4504818"/>
              <a:ext cx="2654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GAGAL MELAHIR ANAK DALAM TEMPOH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06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765" y="1968529"/>
            <a:ext cx="83159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Didalam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badan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manusia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terdapat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eberapa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kelenjer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endokrin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yang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erfungi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untuk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merembeskan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hormon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seluruh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badan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melalui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salur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darah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99471" y="3207433"/>
            <a:ext cx="3615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019778" y="3809999"/>
            <a:ext cx="1688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060830" y="4490248"/>
            <a:ext cx="232351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4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823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55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54" y="0"/>
            <a:ext cx="4644445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6258" y="-56905"/>
            <a:ext cx="956603" cy="8440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16258" y="2948781"/>
            <a:ext cx="956603" cy="8440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90356" y="4353205"/>
            <a:ext cx="956603" cy="8440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7573" y="5286249"/>
            <a:ext cx="956603" cy="8440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91243" y="3370811"/>
            <a:ext cx="156151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5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1"/>
            <a:ext cx="9143999" cy="6841469"/>
          </a:xfr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546252" y="634833"/>
            <a:ext cx="1633421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5133139" y="634833"/>
            <a:ext cx="1476333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9673" y="450167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Pituitari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2515769" y="1828237"/>
            <a:ext cx="1633421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102656" y="1828237"/>
            <a:ext cx="1476333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3740" y="1643571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Thairoid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035123" y="3735357"/>
            <a:ext cx="1633421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622010" y="3735357"/>
            <a:ext cx="1476333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72481" y="3567821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Adrenal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2546252" y="4422322"/>
            <a:ext cx="1570116" cy="56882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5069835" y="4422322"/>
            <a:ext cx="1476332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48417" y="4264701"/>
            <a:ext cx="10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Pankreas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909671" y="4870140"/>
            <a:ext cx="1570116" cy="56882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11836" y="4712519"/>
            <a:ext cx="10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Ovari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5222235" y="5700134"/>
            <a:ext cx="1476332" cy="645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6240" y="5542513"/>
            <a:ext cx="70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Testis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5772" y="18884"/>
            <a:ext cx="362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Kelenjar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Endokrin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Manusia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  <p:bldP spid="25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9099" y="239380"/>
            <a:ext cx="7272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KELENJAR PITUITARI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897" y="3784216"/>
            <a:ext cx="3601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Fungsi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utama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kelenjar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pituitari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adalah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bagi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mengawal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kelenjer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endokrin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yang lain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44726" y="2461853"/>
            <a:ext cx="984739" cy="13223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1462" y="3784216"/>
            <a:ext cx="3241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Menghasilkan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hormon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pembesaran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bagi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mengawal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pembesaran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manusia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434195" y="2461853"/>
            <a:ext cx="1117284" cy="13223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6739" y="239380"/>
            <a:ext cx="6276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KELENJAR TIROID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2032" y="3319982"/>
            <a:ext cx="250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TIROKSINA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6739" y="3771158"/>
            <a:ext cx="796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Mengawal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kadar</a:t>
            </a:r>
            <a:r>
              <a:rPr lang="en-US" sz="2400" baseline="0" dirty="0">
                <a:solidFill>
                  <a:schemeClr val="bg1"/>
                </a:solidFill>
              </a:rPr>
              <a:t> </a:t>
            </a:r>
            <a:r>
              <a:rPr lang="en-US" sz="2400" baseline="0" dirty="0" err="1">
                <a:solidFill>
                  <a:schemeClr val="bg1"/>
                </a:solidFill>
              </a:rPr>
              <a:t>metabolisme</a:t>
            </a:r>
            <a:r>
              <a:rPr lang="en-US" sz="2400" baseline="0" dirty="0">
                <a:solidFill>
                  <a:schemeClr val="bg1"/>
                </a:solidFill>
              </a:rPr>
              <a:t> </a:t>
            </a:r>
            <a:r>
              <a:rPr lang="en-US" sz="2400" baseline="0" dirty="0" err="1">
                <a:solidFill>
                  <a:schemeClr val="bg1"/>
                </a:solidFill>
              </a:rPr>
              <a:t>dan</a:t>
            </a:r>
            <a:r>
              <a:rPr lang="en-US" sz="2400" baseline="0" dirty="0">
                <a:solidFill>
                  <a:schemeClr val="bg1"/>
                </a:solidFill>
              </a:rPr>
              <a:t> </a:t>
            </a:r>
            <a:r>
              <a:rPr lang="en-US" sz="2400" baseline="0" dirty="0" err="1">
                <a:solidFill>
                  <a:schemeClr val="bg1"/>
                </a:solidFill>
              </a:rPr>
              <a:t>membantu</a:t>
            </a:r>
            <a:r>
              <a:rPr lang="en-US" sz="2400" baseline="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aseline="0" dirty="0" err="1">
                <a:solidFill>
                  <a:schemeClr val="bg1"/>
                </a:solidFill>
              </a:rPr>
              <a:t>pertumbuhan</a:t>
            </a:r>
            <a:r>
              <a:rPr lang="en-US" sz="2400" baseline="0" dirty="0">
                <a:solidFill>
                  <a:schemeClr val="bg1"/>
                </a:solidFill>
              </a:rPr>
              <a:t> yang normal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339" y="1055306"/>
            <a:ext cx="7552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KELENJAR PANKREAS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5388" y="4766392"/>
            <a:ext cx="202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INSULIN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30658" y="3502862"/>
            <a:ext cx="984739" cy="13223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9627" y="4110022"/>
            <a:ext cx="228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GLUKAGON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420127" y="3502862"/>
            <a:ext cx="516439" cy="6471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490" y="5195489"/>
            <a:ext cx="360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Menurunkan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gula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2193" y="4574734"/>
            <a:ext cx="360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Menaikkan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gula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339" y="337853"/>
            <a:ext cx="71968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KELENJAR ADRENAL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6672" y="3159641"/>
            <a:ext cx="25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ADRENALINA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0245" y="3513583"/>
            <a:ext cx="743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Menyediakan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badan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untuk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menghadapi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situasi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cemas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7897" y="3834793"/>
            <a:ext cx="743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Meningkatkan</a:t>
            </a:r>
            <a:r>
              <a:rPr lang="en-US" sz="24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baseline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kadar</a:t>
            </a:r>
            <a:r>
              <a:rPr lang="en-US" sz="24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baseline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degupan</a:t>
            </a:r>
            <a:r>
              <a:rPr lang="en-US" sz="24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baseline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jantung</a:t>
            </a:r>
            <a:r>
              <a:rPr lang="en-US" sz="24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baseline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dan</a:t>
            </a:r>
            <a:r>
              <a:rPr lang="en-US" sz="24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b="1" baseline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pernafasan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9578" y="-182880"/>
            <a:ext cx="41248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TESTIS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7835" y="2226885"/>
            <a:ext cx="38913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Testosteron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2738" y="3001052"/>
            <a:ext cx="58585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Mengawal</a:t>
            </a:r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perkembangan</a:t>
            </a:r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ciri-ciri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seks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sekunder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lelaki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94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170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2.6 : KOORDINASI KIMIA DALAM BADAN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Sipiah Muhi</dc:creator>
  <cp:lastModifiedBy>hasanah</cp:lastModifiedBy>
  <cp:revision>43</cp:revision>
  <cp:lastPrinted>2016-01-27T11:39:52Z</cp:lastPrinted>
  <dcterms:created xsi:type="dcterms:W3CDTF">2016-01-27T09:32:26Z</dcterms:created>
  <dcterms:modified xsi:type="dcterms:W3CDTF">2017-02-19T15:17:49Z</dcterms:modified>
</cp:coreProperties>
</file>