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4" r:id="rId8"/>
    <p:sldId id="266" r:id="rId9"/>
    <p:sldId id="265" r:id="rId10"/>
    <p:sldId id="262" r:id="rId11"/>
    <p:sldId id="263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AD347D-5ACD-4C99-B74B-A9C85AD731AF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 smtClean="0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96027F-7875-4030-9381-8BD8C4F21935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9A250-FF31-4206-8172-F9D3106AACB1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4AAD347D-5ACD-4C99-B74B-A9C85AD731AF}" type="datetimeFigureOut">
              <a:rPr lang="en-US" dirty="0"/>
              <a:t>10/17/2018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02111984F565}" type="slidenum">
              <a:rPr lang="en-US" dirty="0"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8" r:id="rId9"/>
    <p:sldLayoutId id="2147483667" r:id="rId10"/>
    <p:sldLayoutId id="2147483661" r:id="rId11"/>
    <p:sldLayoutId id="2147483664" r:id="rId12"/>
    <p:sldLayoutId id="2147483662" r:id="rId13"/>
    <p:sldLayoutId id="2147483669" r:id="rId14"/>
    <p:sldLayoutId id="2147483670" r:id="rId15"/>
    <p:sldLayoutId id="2147483658" r:id="rId16"/>
    <p:sldLayoutId id="2147483659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96389" y="1447800"/>
            <a:ext cx="10398034" cy="3329581"/>
          </a:xfrm>
        </p:spPr>
        <p:txBody>
          <a:bodyPr/>
          <a:lstStyle/>
          <a:p>
            <a:r>
              <a:rPr lang="en-US" dirty="0" smtClean="0"/>
              <a:t>Bab 13 </a:t>
            </a:r>
            <a:r>
              <a:rPr lang="en-US" dirty="0" err="1" smtClean="0"/>
              <a:t>Meteoroid,Asteroid</a:t>
            </a:r>
            <a:r>
              <a:rPr lang="en-US" dirty="0" smtClean="0"/>
              <a:t> ,</a:t>
            </a:r>
            <a:r>
              <a:rPr lang="en-US" dirty="0" err="1" smtClean="0"/>
              <a:t>komet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Placeholder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801" r="9801"/>
          <a:stretch>
            <a:fillRect/>
          </a:stretch>
        </p:blipFill>
        <p:spPr>
          <a:xfrm>
            <a:off x="4676503" y="4144974"/>
            <a:ext cx="3523804" cy="271302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87096" y="4144974"/>
            <a:ext cx="3991693" cy="271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099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6111" y="104375"/>
            <a:ext cx="9404723" cy="1400530"/>
          </a:xfrm>
        </p:spPr>
        <p:txBody>
          <a:bodyPr/>
          <a:lstStyle/>
          <a:p>
            <a:r>
              <a:rPr lang="en-US" sz="4800" b="1" dirty="0" err="1" smtClean="0"/>
              <a:t>Pergerakan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komet</a:t>
            </a:r>
            <a:endParaRPr lang="en-US" sz="4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3382" r="13879" b="50955"/>
          <a:stretch/>
        </p:blipFill>
        <p:spPr>
          <a:xfrm>
            <a:off x="410980" y="923109"/>
            <a:ext cx="11154003" cy="5873931"/>
          </a:xfrm>
        </p:spPr>
      </p:pic>
    </p:spTree>
    <p:extLst>
      <p:ext uri="{BB962C8B-B14F-4D97-AF65-F5344CB8AC3E}">
        <p14:creationId xmlns:p14="http://schemas.microsoft.com/office/powerpoint/2010/main" val="17336725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22" y="200169"/>
            <a:ext cx="9404723" cy="1400530"/>
          </a:xfrm>
        </p:spPr>
        <p:txBody>
          <a:bodyPr/>
          <a:lstStyle/>
          <a:p>
            <a:r>
              <a:rPr lang="en-US" sz="4400" b="1" smtClean="0"/>
              <a:t>Melindungi Bumi daripada Hentaman Asteroid</a:t>
            </a:r>
            <a:endParaRPr lang="en-US" sz="4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t="42445" r="18263" b="13553"/>
          <a:stretch/>
        </p:blipFill>
        <p:spPr>
          <a:xfrm rot="10800000">
            <a:off x="289055" y="1759131"/>
            <a:ext cx="11075630" cy="4920343"/>
          </a:xfrm>
        </p:spPr>
      </p:pic>
    </p:spTree>
    <p:extLst>
      <p:ext uri="{BB962C8B-B14F-4D97-AF65-F5344CB8AC3E}">
        <p14:creationId xmlns:p14="http://schemas.microsoft.com/office/powerpoint/2010/main" val="211577266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96" y="165336"/>
            <a:ext cx="9404723" cy="1400530"/>
          </a:xfrm>
        </p:spPr>
        <p:txBody>
          <a:bodyPr/>
          <a:lstStyle/>
          <a:p>
            <a:r>
              <a:rPr lang="en-US" sz="5400" b="1" dirty="0" smtClean="0"/>
              <a:t>Meteoroid</a:t>
            </a:r>
            <a:endParaRPr lang="en-US" sz="54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34" t="18326" r="20097" b="62994"/>
          <a:stretch/>
        </p:blipFill>
        <p:spPr>
          <a:xfrm>
            <a:off x="792479" y="1323703"/>
            <a:ext cx="10267406" cy="24645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74" t="60381" r="21716" b="25778"/>
          <a:stretch/>
        </p:blipFill>
        <p:spPr>
          <a:xfrm rot="10800000">
            <a:off x="870855" y="3955371"/>
            <a:ext cx="10337076" cy="27981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213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76146" y="34707"/>
            <a:ext cx="9404723" cy="1400530"/>
          </a:xfrm>
        </p:spPr>
        <p:txBody>
          <a:bodyPr/>
          <a:lstStyle/>
          <a:p>
            <a:r>
              <a:rPr lang="en-US" sz="6000" b="1" dirty="0" smtClean="0"/>
              <a:t>Asteroid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54" t="40743" r="19826" b="39954"/>
          <a:stretch/>
        </p:blipFill>
        <p:spPr>
          <a:xfrm>
            <a:off x="470263" y="1071154"/>
            <a:ext cx="10659292" cy="236873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07" t="30666" r="21716" b="40635"/>
          <a:stretch/>
        </p:blipFill>
        <p:spPr>
          <a:xfrm rot="10800000">
            <a:off x="566057" y="3544389"/>
            <a:ext cx="10659292" cy="32308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559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77" y="174044"/>
            <a:ext cx="9404723" cy="1400530"/>
          </a:xfrm>
        </p:spPr>
        <p:txBody>
          <a:bodyPr/>
          <a:lstStyle/>
          <a:p>
            <a:r>
              <a:rPr lang="en-US" sz="6000" b="1" dirty="0" err="1" smtClean="0"/>
              <a:t>Komet</a:t>
            </a:r>
            <a:endParaRPr lang="en-US" sz="60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64" t="61913" r="21178" b="19822"/>
          <a:stretch/>
        </p:blipFill>
        <p:spPr>
          <a:xfrm>
            <a:off x="461553" y="1384664"/>
            <a:ext cx="10981510" cy="2420982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8" t="8952" r="21881" b="70730"/>
          <a:stretch/>
        </p:blipFill>
        <p:spPr>
          <a:xfrm rot="10800000">
            <a:off x="461553" y="3805646"/>
            <a:ext cx="10981510" cy="292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922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8396" y="174044"/>
            <a:ext cx="9404723" cy="1400530"/>
          </a:xfrm>
        </p:spPr>
        <p:txBody>
          <a:bodyPr/>
          <a:lstStyle/>
          <a:p>
            <a:r>
              <a:rPr lang="en-US" sz="4800" b="1" dirty="0" err="1" smtClean="0"/>
              <a:t>Pergerakan</a:t>
            </a:r>
            <a:r>
              <a:rPr lang="en-US" sz="4800" b="1" dirty="0" smtClean="0"/>
              <a:t> </a:t>
            </a:r>
            <a:r>
              <a:rPr lang="en-US" sz="4800" b="1" dirty="0" err="1" smtClean="0"/>
              <a:t>Meteorod</a:t>
            </a:r>
            <a:endParaRPr lang="en-US" sz="4800" b="1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38" t="56725" r="10634" b="8613"/>
          <a:stretch/>
        </p:blipFill>
        <p:spPr>
          <a:xfrm>
            <a:off x="646111" y="1436914"/>
            <a:ext cx="10337074" cy="5242560"/>
          </a:xfrm>
        </p:spPr>
      </p:pic>
    </p:spTree>
    <p:extLst>
      <p:ext uri="{BB962C8B-B14F-4D97-AF65-F5344CB8AC3E}">
        <p14:creationId xmlns:p14="http://schemas.microsoft.com/office/powerpoint/2010/main" val="951260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68" t="67560" r="18804" b="12930"/>
          <a:stretch/>
        </p:blipFill>
        <p:spPr>
          <a:xfrm rot="10800000">
            <a:off x="409302" y="1271451"/>
            <a:ext cx="10345783" cy="5338352"/>
          </a:xfrm>
        </p:spPr>
      </p:pic>
    </p:spTree>
    <p:extLst>
      <p:ext uri="{BB962C8B-B14F-4D97-AF65-F5344CB8AC3E}">
        <p14:creationId xmlns:p14="http://schemas.microsoft.com/office/powerpoint/2010/main" val="6925172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6477" y="113084"/>
            <a:ext cx="9404723" cy="984196"/>
          </a:xfrm>
        </p:spPr>
        <p:txBody>
          <a:bodyPr/>
          <a:lstStyle/>
          <a:p>
            <a:r>
              <a:rPr lang="en-US" sz="5400" b="1" dirty="0" err="1" smtClean="0"/>
              <a:t>Pergerakan</a:t>
            </a:r>
            <a:r>
              <a:rPr lang="en-US" sz="5400" b="1" dirty="0" smtClean="0"/>
              <a:t> asteroid</a:t>
            </a:r>
            <a:endParaRPr lang="en-US" sz="5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120" t="29784" r="20155" b="32233"/>
          <a:stretch/>
        </p:blipFill>
        <p:spPr>
          <a:xfrm rot="10800000">
            <a:off x="903014" y="1097280"/>
            <a:ext cx="9904322" cy="5573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636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2551" y="279073"/>
            <a:ext cx="9404723" cy="1400530"/>
          </a:xfrm>
        </p:spPr>
        <p:txBody>
          <a:bodyPr/>
          <a:lstStyle/>
          <a:p>
            <a:r>
              <a:rPr lang="en-US" sz="4800" b="1" dirty="0" err="1" smtClean="0"/>
              <a:t>Jalur</a:t>
            </a:r>
            <a:r>
              <a:rPr lang="en-US" sz="4800" b="1" dirty="0" smtClean="0"/>
              <a:t> Asteroid</a:t>
            </a:r>
            <a:endParaRPr lang="en-US" sz="4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Asteroid Be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551" y="1306287"/>
            <a:ext cx="10684089" cy="5377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9860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b="1" dirty="0" err="1" smtClean="0"/>
              <a:t>Kepupusan</a:t>
            </a:r>
            <a:r>
              <a:rPr lang="en-US" sz="4400" b="1" dirty="0" smtClean="0"/>
              <a:t> </a:t>
            </a:r>
            <a:r>
              <a:rPr lang="en-US" sz="4400" b="1" dirty="0" err="1" smtClean="0"/>
              <a:t>Dinasaur</a:t>
            </a:r>
            <a:endParaRPr lang="en-US" sz="44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127" b="71253"/>
          <a:stretch/>
        </p:blipFill>
        <p:spPr>
          <a:xfrm rot="10800000">
            <a:off x="646111" y="1644767"/>
            <a:ext cx="10485120" cy="5011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487475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33</TotalTime>
  <Words>23</Words>
  <Application>Microsoft Office PowerPoint</Application>
  <PresentationFormat>Widescreen</PresentationFormat>
  <Paragraphs>10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Century Gothic</vt:lpstr>
      <vt:lpstr>Wingdings 3</vt:lpstr>
      <vt:lpstr>Ion</vt:lpstr>
      <vt:lpstr>Bab 13 Meteoroid,Asteroid ,komet</vt:lpstr>
      <vt:lpstr>Meteoroid</vt:lpstr>
      <vt:lpstr>Asteroid</vt:lpstr>
      <vt:lpstr>Komet</vt:lpstr>
      <vt:lpstr>Pergerakan Meteorod</vt:lpstr>
      <vt:lpstr>PowerPoint Presentation</vt:lpstr>
      <vt:lpstr>Pergerakan asteroid</vt:lpstr>
      <vt:lpstr>Jalur Asteroid</vt:lpstr>
      <vt:lpstr>Kepupusan Dinasaur</vt:lpstr>
      <vt:lpstr>Pergerakan komet</vt:lpstr>
      <vt:lpstr>Melindungi Bumi daripada Hentaman Asteroid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Bab 13 Meteoroid,Asteroid ,komet</dc:title>
  <dc:creator>HP</dc:creator>
  <cp:lastModifiedBy>HP</cp:lastModifiedBy>
  <cp:revision>8</cp:revision>
  <dcterms:created xsi:type="dcterms:W3CDTF">2018-08-28T02:32:12Z</dcterms:created>
  <dcterms:modified xsi:type="dcterms:W3CDTF">2018-10-17T02:26:25Z</dcterms:modified>
</cp:coreProperties>
</file>