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0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CC66"/>
    <a:srgbClr val="990099"/>
    <a:srgbClr val="CC0099"/>
    <a:srgbClr val="FE9202"/>
    <a:srgbClr val="6C1A00"/>
    <a:srgbClr val="00AACC"/>
    <a:srgbClr val="5EEC3C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01876-751E-49A3-9AA7-9FFF88D376D0}" type="datetimeFigureOut">
              <a:rPr lang="en-US" smtClean="0"/>
              <a:t>22-Dec-17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6198E-D86B-4CB2-8673-2B80C495F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8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502815"/>
            <a:ext cx="7635251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773" y="2877160"/>
            <a:ext cx="7635022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24C66D82-ED61-4B4A-BF8E-95ED8755F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9740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31"/>
            <a:ext cx="8246070" cy="2748689"/>
          </a:xfrm>
        </p:spPr>
        <p:txBody>
          <a:bodyPr/>
          <a:lstStyle>
            <a:lvl1pPr algn="r">
              <a:defRPr sz="28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39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39" y="1044700"/>
            <a:ext cx="595549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9" y="1197405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60930"/>
            <a:ext cx="4040188" cy="47982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571750"/>
            <a:ext cx="4040188" cy="2137871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  <a:lvl2pPr algn="r">
              <a:defRPr sz="2000">
                <a:solidFill>
                  <a:schemeClr val="tx1"/>
                </a:solidFill>
              </a:defRPr>
            </a:lvl2pPr>
            <a:lvl3pPr algn="r">
              <a:defRPr sz="1800">
                <a:solidFill>
                  <a:schemeClr val="tx1"/>
                </a:solidFill>
              </a:defRPr>
            </a:lvl3pPr>
            <a:lvl4pPr algn="r">
              <a:defRPr sz="1600">
                <a:solidFill>
                  <a:schemeClr val="tx1"/>
                </a:solidFill>
              </a:defRPr>
            </a:lvl4pPr>
            <a:lvl5pPr algn="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60930"/>
            <a:ext cx="4041775" cy="47982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71750"/>
            <a:ext cx="4041775" cy="2137871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  <a:lvl2pPr algn="r">
              <a:defRPr sz="2000">
                <a:solidFill>
                  <a:schemeClr val="tx1"/>
                </a:solidFill>
              </a:defRPr>
            </a:lvl2pPr>
            <a:lvl3pPr algn="r">
              <a:defRPr sz="1800">
                <a:solidFill>
                  <a:schemeClr val="tx1"/>
                </a:solidFill>
              </a:defRPr>
            </a:lvl3pPr>
            <a:lvl4pPr algn="r">
              <a:defRPr sz="1600">
                <a:solidFill>
                  <a:schemeClr val="tx1"/>
                </a:solidFill>
              </a:defRPr>
            </a:lvl4pPr>
            <a:lvl5pPr algn="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FAC051-115C-4645-9B13-2C1DD98E1FE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1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TINGKATAN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281175"/>
            <a:ext cx="6305058" cy="43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1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719020" cy="57264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Pengelasan</a:t>
            </a:r>
            <a:r>
              <a:rPr lang="en-US" dirty="0" smtClean="0">
                <a:solidFill>
                  <a:srgbClr val="FFFF00"/>
                </a:solidFill>
              </a:rPr>
              <a:t> Vertebrata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ciri-cirinya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1044700"/>
            <a:ext cx="5206386" cy="33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7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433880"/>
            <a:ext cx="5802790" cy="412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433880"/>
            <a:ext cx="6108200" cy="412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8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433881"/>
            <a:ext cx="5955495" cy="41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Pengelasan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Tumbuhan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Terbahagi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tumbuhan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berbunga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berbunga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/>
          <a:stretch/>
        </p:blipFill>
        <p:spPr bwMode="auto">
          <a:xfrm>
            <a:off x="2434130" y="180979"/>
            <a:ext cx="6260904" cy="483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128470"/>
            <a:ext cx="6413610" cy="48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9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128470"/>
            <a:ext cx="6413609" cy="48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1" y="128470"/>
            <a:ext cx="6566314" cy="48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7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1.1 </a:t>
            </a:r>
            <a:r>
              <a:rPr lang="en-US" dirty="0" err="1" smtClean="0">
                <a:solidFill>
                  <a:srgbClr val="FFFF00"/>
                </a:solidFill>
              </a:rPr>
              <a:t>Kepelbagaian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Organisma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Apakah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maksud</a:t>
            </a:r>
            <a:r>
              <a:rPr lang="en-US" dirty="0" smtClean="0">
                <a:solidFill>
                  <a:schemeClr val="bg1"/>
                </a:solidFill>
              </a:rPr>
              <a:t> BIODIVERSITI?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Bagaimanakah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wujudnya</a:t>
            </a:r>
            <a:r>
              <a:rPr lang="en-US" dirty="0" smtClean="0">
                <a:solidFill>
                  <a:schemeClr val="bg1"/>
                </a:solidFill>
              </a:rPr>
              <a:t> BIODIVERSITI?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Mengapakah</a:t>
            </a:r>
            <a:r>
              <a:rPr lang="en-US" dirty="0" smtClean="0">
                <a:solidFill>
                  <a:schemeClr val="bg1"/>
                </a:solidFill>
              </a:rPr>
              <a:t> BIODIVERISITI </a:t>
            </a:r>
            <a:r>
              <a:rPr lang="en-US" dirty="0" err="1" smtClean="0">
                <a:solidFill>
                  <a:schemeClr val="bg1"/>
                </a:solidFill>
              </a:rPr>
              <a:t>penting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Bagaimanakah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pengurusan</a:t>
            </a:r>
            <a:r>
              <a:rPr lang="en-US" dirty="0" smtClean="0">
                <a:solidFill>
                  <a:schemeClr val="bg1"/>
                </a:solidFill>
              </a:rPr>
              <a:t> BIODIVERSITI yang </a:t>
            </a:r>
            <a:r>
              <a:rPr lang="en-US" dirty="0" err="1" smtClean="0">
                <a:solidFill>
                  <a:schemeClr val="bg1"/>
                </a:solidFill>
              </a:rPr>
              <a:t>berkesan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1" y="128470"/>
            <a:ext cx="6566314" cy="48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TAMAT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Apakah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maksud</a:t>
            </a:r>
            <a:r>
              <a:rPr lang="en-US" dirty="0" smtClean="0">
                <a:solidFill>
                  <a:srgbClr val="FFFF00"/>
                </a:solidFill>
              </a:rPr>
              <a:t> BIODIVERSITI?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Biodiversiti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kepelbagaian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organisma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hidup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wujud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Bumi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1" y="281175"/>
            <a:ext cx="6871724" cy="76352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Bagaimanakah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wujudnya</a:t>
            </a:r>
            <a:r>
              <a:rPr lang="en-US" sz="3200" dirty="0" smtClean="0">
                <a:solidFill>
                  <a:srgbClr val="FFFF00"/>
                </a:solidFill>
              </a:rPr>
              <a:t> BIODIVERSITI?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Biodiversiti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wujud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kepelbagaian</a:t>
            </a:r>
            <a:r>
              <a:rPr lang="en-US" dirty="0" smtClean="0">
                <a:solidFill>
                  <a:schemeClr val="bg1"/>
                </a:solidFill>
              </a:rPr>
              <a:t> habitat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iklim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Bumi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Habitat </a:t>
            </a:r>
            <a:r>
              <a:rPr lang="en-US" dirty="0" err="1" smtClean="0">
                <a:solidFill>
                  <a:schemeClr val="bg1"/>
                </a:solidFill>
              </a:rPr>
              <a:t>merupakan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tinggal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semula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jadi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Mengapakah</a:t>
            </a:r>
            <a:r>
              <a:rPr lang="en-US" dirty="0" smtClean="0">
                <a:solidFill>
                  <a:srgbClr val="FFFF00"/>
                </a:solidFill>
              </a:rPr>
              <a:t> BIODIVERSITI </a:t>
            </a:r>
            <a:r>
              <a:rPr lang="en-US" dirty="0" err="1" smtClean="0">
                <a:solidFill>
                  <a:srgbClr val="FFFF00"/>
                </a:solidFill>
              </a:rPr>
              <a:t>penting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1960930"/>
            <a:ext cx="4275740" cy="21378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Membekalkan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perubatan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bioteknologi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Mengekalkan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keseimbangan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alam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Membekalkan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perkhidmatan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ekologi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sprt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pokok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bakau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elakkan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hakisan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pantai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808225"/>
            <a:ext cx="4275740" cy="21378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Menjana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ekonomi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hutan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rekreasi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sektor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pelancongan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Membekal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ekologi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Membekal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semula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jadi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makanan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bahan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mentah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Pengurusan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BIODIVERSITI yang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berkesan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aktiviti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9525"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Pencemaran</a:t>
            </a:r>
            <a:r>
              <a:rPr lang="en-US" dirty="0" smtClean="0">
                <a:solidFill>
                  <a:schemeClr val="bg1"/>
                </a:solidFill>
              </a:rPr>
              <a:t> air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Pembangunan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terancang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err="1" smtClean="0">
                <a:solidFill>
                  <a:schemeClr val="bg1"/>
                </a:solidFill>
              </a:rPr>
              <a:t>Penyahhutanan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penanaman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semula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err="1" smtClean="0">
                <a:solidFill>
                  <a:schemeClr val="bg1"/>
                </a:solidFill>
              </a:rPr>
              <a:t>Penangkapan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terkawal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Pemuliharaan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Pemeliharaan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 w="9525">
            <a:solidFill>
              <a:srgbClr val="FFFF00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Mengadakan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kawasan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perlindungan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organisma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hidup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Melalui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Menguruskan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sekitar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bijaksana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Melalui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penguatkuasaan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undang-undang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1.2 </a:t>
            </a:r>
            <a:r>
              <a:rPr lang="en-US" dirty="0" err="1" smtClean="0">
                <a:solidFill>
                  <a:srgbClr val="FFFF00"/>
                </a:solidFill>
              </a:rPr>
              <a:t>Pengelasan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Organisma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Pengelasan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haiwan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Pengelasan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tumbuhan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Pengelasan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Haiwan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Kekunci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dikotomi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kekunci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pengenalan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dibina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ciri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bertentangan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Pengelasan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haiwan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terbahagi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dua</a:t>
            </a:r>
            <a:r>
              <a:rPr lang="en-US" dirty="0" smtClean="0">
                <a:solidFill>
                  <a:schemeClr val="bg1"/>
                </a:solidFill>
              </a:rPr>
              <a:t>: vertebrata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invertebrata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28471"/>
            <a:ext cx="7787955" cy="48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375" y="313137"/>
            <a:ext cx="25959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Kekunci</a:t>
            </a:r>
            <a:r>
              <a:rPr lang="en-US" dirty="0" smtClean="0"/>
              <a:t> </a:t>
            </a:r>
            <a:r>
              <a:rPr lang="en-US" dirty="0" err="1" smtClean="0"/>
              <a:t>dikotomi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(16:9)</PresentationFormat>
  <Paragraphs>44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BAB 1  BIODIVERSITI</vt:lpstr>
      <vt:lpstr>1.1 Kepelbagaian Organisma</vt:lpstr>
      <vt:lpstr>Apakah maksud BIODIVERSITI?</vt:lpstr>
      <vt:lpstr>Bagaimanakah wujudnya BIODIVERSITI?</vt:lpstr>
      <vt:lpstr>Mengapakah BIODIVERSITI penting?</vt:lpstr>
      <vt:lpstr>Pengurusan BIODIVERSITI yang berkesan</vt:lpstr>
      <vt:lpstr>1.2 Pengelasan Organisma</vt:lpstr>
      <vt:lpstr>Pengelasan Haiwan</vt:lpstr>
      <vt:lpstr>PowerPoint Presentation</vt:lpstr>
      <vt:lpstr>PowerPoint Presentation</vt:lpstr>
      <vt:lpstr>Pengelasan Vertebrata dan ciri-cirinya:</vt:lpstr>
      <vt:lpstr>PowerPoint Presentation</vt:lpstr>
      <vt:lpstr>PowerPoint Presentation</vt:lpstr>
      <vt:lpstr>PowerPoint Presentation</vt:lpstr>
      <vt:lpstr>Pengelasan Tumbuhan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TAMAT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2017-07-28T16:33:56Z</dcterms:created>
  <dcterms:modified xsi:type="dcterms:W3CDTF">2017-12-22T15:40:42Z</dcterms:modified>
</cp:coreProperties>
</file>