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65" r:id="rId2"/>
    <p:sldId id="295" r:id="rId3"/>
    <p:sldId id="296" r:id="rId4"/>
    <p:sldId id="297" r:id="rId5"/>
    <p:sldId id="298" r:id="rId6"/>
    <p:sldId id="299" r:id="rId7"/>
    <p:sldId id="300" r:id="rId8"/>
    <p:sldId id="256" r:id="rId9"/>
    <p:sldId id="260" r:id="rId10"/>
    <p:sldId id="261" r:id="rId11"/>
    <p:sldId id="257" r:id="rId12"/>
    <p:sldId id="259" r:id="rId13"/>
    <p:sldId id="264" r:id="rId14"/>
    <p:sldId id="263" r:id="rId15"/>
    <p:sldId id="266" r:id="rId16"/>
    <p:sldId id="267" r:id="rId17"/>
    <p:sldId id="268" r:id="rId18"/>
    <p:sldId id="269" r:id="rId19"/>
    <p:sldId id="277" r:id="rId20"/>
    <p:sldId id="270" r:id="rId21"/>
    <p:sldId id="271" r:id="rId22"/>
    <p:sldId id="272" r:id="rId23"/>
    <p:sldId id="273" r:id="rId24"/>
    <p:sldId id="274" r:id="rId25"/>
    <p:sldId id="278" r:id="rId26"/>
    <p:sldId id="275" r:id="rId27"/>
    <p:sldId id="276" r:id="rId28"/>
    <p:sldId id="301" r:id="rId29"/>
    <p:sldId id="302" r:id="rId30"/>
    <p:sldId id="303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75F2C-B20C-459E-9F53-42E469DA7DE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93D3C5-C7F4-41B6-B75E-F1B1D7B88098}">
      <dgm:prSet phldrT="[Text]"/>
      <dgm:spPr/>
      <dgm:t>
        <a:bodyPr/>
        <a:lstStyle/>
        <a:p>
          <a:r>
            <a:rPr lang="en-US" b="1" dirty="0" smtClean="0"/>
            <a:t>KEPENTINGAN BIODIVERSITI</a:t>
          </a:r>
          <a:endParaRPr lang="en-US" b="1" dirty="0"/>
        </a:p>
      </dgm:t>
    </dgm:pt>
    <dgm:pt modelId="{B710C871-85EE-4A2D-8EA9-11D6528721A4}" type="parTrans" cxnId="{F82C6C5D-81A4-419F-8EE0-872BFBFE51A2}">
      <dgm:prSet/>
      <dgm:spPr/>
      <dgm:t>
        <a:bodyPr/>
        <a:lstStyle/>
        <a:p>
          <a:endParaRPr lang="en-US"/>
        </a:p>
      </dgm:t>
    </dgm:pt>
    <dgm:pt modelId="{0516588C-C00C-474B-9626-51F1ECF6B90A}" type="sibTrans" cxnId="{F82C6C5D-81A4-419F-8EE0-872BFBFE51A2}">
      <dgm:prSet/>
      <dgm:spPr/>
      <dgm:t>
        <a:bodyPr/>
        <a:lstStyle/>
        <a:p>
          <a:endParaRPr lang="en-US"/>
        </a:p>
      </dgm:t>
    </dgm:pt>
    <dgm:pt modelId="{333FA840-D69B-430A-A588-CA09D93D532D}">
      <dgm:prSet phldrT="[Text]"/>
      <dgm:spPr/>
      <dgm:t>
        <a:bodyPr/>
        <a:lstStyle/>
        <a:p>
          <a:r>
            <a:rPr lang="en-US" b="1" dirty="0" smtClean="0"/>
            <a:t>SUMBER MAKANAN</a:t>
          </a:r>
          <a:endParaRPr lang="en-US" b="1" dirty="0"/>
        </a:p>
      </dgm:t>
    </dgm:pt>
    <dgm:pt modelId="{D540BB0C-BECF-47D0-8E52-F4CE3FAF51DF}" type="parTrans" cxnId="{07057094-6DA7-4EE2-B2C7-08EE021F4439}">
      <dgm:prSet/>
      <dgm:spPr/>
      <dgm:t>
        <a:bodyPr/>
        <a:lstStyle/>
        <a:p>
          <a:endParaRPr lang="en-US"/>
        </a:p>
      </dgm:t>
    </dgm:pt>
    <dgm:pt modelId="{0FFDEB06-E682-48CE-B58B-DA3D1EBDF263}" type="sibTrans" cxnId="{07057094-6DA7-4EE2-B2C7-08EE021F4439}">
      <dgm:prSet/>
      <dgm:spPr/>
      <dgm:t>
        <a:bodyPr/>
        <a:lstStyle/>
        <a:p>
          <a:endParaRPr lang="en-US"/>
        </a:p>
      </dgm:t>
    </dgm:pt>
    <dgm:pt modelId="{128BC487-787D-4E46-9BEB-507E48BA9C4B}">
      <dgm:prSet phldrT="[Text]"/>
      <dgm:spPr/>
      <dgm:t>
        <a:bodyPr/>
        <a:lstStyle/>
        <a:p>
          <a:r>
            <a:rPr lang="en-US" b="0" dirty="0" smtClean="0"/>
            <a:t>TEMPAT REKREASI</a:t>
          </a:r>
          <a:endParaRPr lang="en-US" b="0" dirty="0"/>
        </a:p>
      </dgm:t>
    </dgm:pt>
    <dgm:pt modelId="{BD396F67-7841-40D9-BBC7-B1695090BEE6}" type="parTrans" cxnId="{B9245CC8-C72E-453C-B45C-DE6C18D68574}">
      <dgm:prSet/>
      <dgm:spPr/>
      <dgm:t>
        <a:bodyPr/>
        <a:lstStyle/>
        <a:p>
          <a:endParaRPr lang="en-US"/>
        </a:p>
      </dgm:t>
    </dgm:pt>
    <dgm:pt modelId="{207C1974-7E5F-41CF-8D7B-B39A132E0FBD}" type="sibTrans" cxnId="{B9245CC8-C72E-453C-B45C-DE6C18D68574}">
      <dgm:prSet/>
      <dgm:spPr/>
      <dgm:t>
        <a:bodyPr/>
        <a:lstStyle/>
        <a:p>
          <a:endParaRPr lang="en-US"/>
        </a:p>
      </dgm:t>
    </dgm:pt>
    <dgm:pt modelId="{C1453A18-61D2-43EF-BABE-C4D79110BD6C}">
      <dgm:prSet phldrT="[Text]"/>
      <dgm:spPr/>
      <dgm:t>
        <a:bodyPr/>
        <a:lstStyle/>
        <a:p>
          <a:r>
            <a:rPr lang="en-US" b="1" dirty="0" smtClean="0"/>
            <a:t>PERUBATAN</a:t>
          </a:r>
          <a:endParaRPr lang="en-US" b="1" dirty="0"/>
        </a:p>
      </dgm:t>
    </dgm:pt>
    <dgm:pt modelId="{66891C2B-19E0-42EA-8D5E-A66D653A7195}" type="parTrans" cxnId="{503B78BF-9C7D-4A05-B46A-DFB35D408729}">
      <dgm:prSet/>
      <dgm:spPr/>
      <dgm:t>
        <a:bodyPr/>
        <a:lstStyle/>
        <a:p>
          <a:endParaRPr lang="en-US"/>
        </a:p>
      </dgm:t>
    </dgm:pt>
    <dgm:pt modelId="{275004DA-DE9C-45F5-8D54-074AF73471A1}" type="sibTrans" cxnId="{503B78BF-9C7D-4A05-B46A-DFB35D408729}">
      <dgm:prSet/>
      <dgm:spPr/>
      <dgm:t>
        <a:bodyPr/>
        <a:lstStyle/>
        <a:p>
          <a:endParaRPr lang="en-US"/>
        </a:p>
      </dgm:t>
    </dgm:pt>
    <dgm:pt modelId="{830C5814-55B5-4196-8867-F34C4C142725}">
      <dgm:prSet phldrT="[Text]"/>
      <dgm:spPr/>
      <dgm:t>
        <a:bodyPr/>
        <a:lstStyle/>
        <a:p>
          <a:r>
            <a:rPr lang="en-US" b="1" dirty="0" smtClean="0"/>
            <a:t>BAHAN MENTAH INDUSTRI</a:t>
          </a:r>
          <a:endParaRPr lang="en-US" b="1" dirty="0"/>
        </a:p>
      </dgm:t>
    </dgm:pt>
    <dgm:pt modelId="{9F3FF513-99EA-4C64-AED1-377566704113}" type="parTrans" cxnId="{95D7247A-0D87-4098-A2BE-DC943441F8A4}">
      <dgm:prSet/>
      <dgm:spPr/>
      <dgm:t>
        <a:bodyPr/>
        <a:lstStyle/>
        <a:p>
          <a:endParaRPr lang="en-US"/>
        </a:p>
      </dgm:t>
    </dgm:pt>
    <dgm:pt modelId="{33F17D93-7CE9-4276-80C0-A9F4B4C2DA4A}" type="sibTrans" cxnId="{95D7247A-0D87-4098-A2BE-DC943441F8A4}">
      <dgm:prSet/>
      <dgm:spPr/>
      <dgm:t>
        <a:bodyPr/>
        <a:lstStyle/>
        <a:p>
          <a:endParaRPr lang="en-US"/>
        </a:p>
      </dgm:t>
    </dgm:pt>
    <dgm:pt modelId="{70801DB1-49D1-4DC1-BC40-3A7436DF2182}">
      <dgm:prSet phldrT="[Text]"/>
      <dgm:spPr/>
      <dgm:t>
        <a:bodyPr/>
        <a:lstStyle/>
        <a:p>
          <a:r>
            <a:rPr lang="en-US" b="1" dirty="0" smtClean="0"/>
            <a:t>KESEIMBANGAN  ALAM</a:t>
          </a:r>
          <a:endParaRPr lang="en-US" b="1" dirty="0"/>
        </a:p>
      </dgm:t>
    </dgm:pt>
    <dgm:pt modelId="{C9C00193-E5F9-4E22-9A3A-E866D78CC00A}" type="parTrans" cxnId="{BA6BDDC3-224C-48CB-98D9-DC1E9BBF4052}">
      <dgm:prSet/>
      <dgm:spPr/>
      <dgm:t>
        <a:bodyPr/>
        <a:lstStyle/>
        <a:p>
          <a:endParaRPr lang="en-US"/>
        </a:p>
      </dgm:t>
    </dgm:pt>
    <dgm:pt modelId="{119C6159-F876-4B5B-80F9-EA4997F2D618}" type="sibTrans" cxnId="{BA6BDDC3-224C-48CB-98D9-DC1E9BBF4052}">
      <dgm:prSet/>
      <dgm:spPr/>
      <dgm:t>
        <a:bodyPr/>
        <a:lstStyle/>
        <a:p>
          <a:endParaRPr lang="en-US"/>
        </a:p>
      </dgm:t>
    </dgm:pt>
    <dgm:pt modelId="{35E0282A-8918-4646-B140-12B32310A3CE}">
      <dgm:prSet phldrT="[Text]"/>
      <dgm:spPr/>
      <dgm:t>
        <a:bodyPr/>
        <a:lstStyle/>
        <a:p>
          <a:r>
            <a:rPr lang="en-US" b="1" dirty="0" smtClean="0"/>
            <a:t>PENDIDIKAN</a:t>
          </a:r>
          <a:endParaRPr lang="en-US" b="1" dirty="0"/>
        </a:p>
      </dgm:t>
    </dgm:pt>
    <dgm:pt modelId="{5273BC70-C234-4133-AE2B-2A2A91559108}" type="parTrans" cxnId="{4CCEE5CA-2304-479D-BFB6-EE94AB7B1A83}">
      <dgm:prSet/>
      <dgm:spPr/>
      <dgm:t>
        <a:bodyPr/>
        <a:lstStyle/>
        <a:p>
          <a:endParaRPr lang="en-US"/>
        </a:p>
      </dgm:t>
    </dgm:pt>
    <dgm:pt modelId="{49F103C1-745B-499C-9E77-6E60944ABE0A}" type="sibTrans" cxnId="{4CCEE5CA-2304-479D-BFB6-EE94AB7B1A83}">
      <dgm:prSet/>
      <dgm:spPr/>
      <dgm:t>
        <a:bodyPr/>
        <a:lstStyle/>
        <a:p>
          <a:endParaRPr lang="en-US"/>
        </a:p>
      </dgm:t>
    </dgm:pt>
    <dgm:pt modelId="{F72A2EFE-68E2-473B-B4FB-4EAF241C214D}" type="pres">
      <dgm:prSet presAssocID="{65B75F2C-B20C-459E-9F53-42E469DA7D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4C69A1-E1C7-49F7-844E-36F85AF2A4F2}" type="pres">
      <dgm:prSet presAssocID="{6293D3C5-C7F4-41B6-B75E-F1B1D7B88098}" presName="centerShape" presStyleLbl="node0" presStyleIdx="0" presStyleCnt="1"/>
      <dgm:spPr/>
      <dgm:t>
        <a:bodyPr/>
        <a:lstStyle/>
        <a:p>
          <a:endParaRPr lang="en-US"/>
        </a:p>
      </dgm:t>
    </dgm:pt>
    <dgm:pt modelId="{A984F30F-9E6F-43EA-BD8A-8F2BAF0878BF}" type="pres">
      <dgm:prSet presAssocID="{D540BB0C-BECF-47D0-8E52-F4CE3FAF51DF}" presName="Name9" presStyleLbl="parChTrans1D2" presStyleIdx="0" presStyleCnt="6"/>
      <dgm:spPr/>
      <dgm:t>
        <a:bodyPr/>
        <a:lstStyle/>
        <a:p>
          <a:endParaRPr lang="en-US"/>
        </a:p>
      </dgm:t>
    </dgm:pt>
    <dgm:pt modelId="{59752927-D126-4D28-BDF1-185ED82687E7}" type="pres">
      <dgm:prSet presAssocID="{D540BB0C-BECF-47D0-8E52-F4CE3FAF51D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F9ADC787-D3A7-4C79-82F3-0CB6CD8D43E9}" type="pres">
      <dgm:prSet presAssocID="{333FA840-D69B-430A-A588-CA09D93D532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7C9F7-6601-401A-9D4E-ED9099D5BBFB}" type="pres">
      <dgm:prSet presAssocID="{BD396F67-7841-40D9-BBC7-B1695090BEE6}" presName="Name9" presStyleLbl="parChTrans1D2" presStyleIdx="1" presStyleCnt="6"/>
      <dgm:spPr/>
      <dgm:t>
        <a:bodyPr/>
        <a:lstStyle/>
        <a:p>
          <a:endParaRPr lang="en-US"/>
        </a:p>
      </dgm:t>
    </dgm:pt>
    <dgm:pt modelId="{3B607C30-E0F5-4C0B-AF35-CC2546BC9A53}" type="pres">
      <dgm:prSet presAssocID="{BD396F67-7841-40D9-BBC7-B1695090BEE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83E22E36-A245-4149-AA10-110805FFCCC7}" type="pres">
      <dgm:prSet presAssocID="{128BC487-787D-4E46-9BEB-507E48BA9C4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C56AD-E6DC-43AF-83BB-596A09C2BD22}" type="pres">
      <dgm:prSet presAssocID="{66891C2B-19E0-42EA-8D5E-A66D653A7195}" presName="Name9" presStyleLbl="parChTrans1D2" presStyleIdx="2" presStyleCnt="6"/>
      <dgm:spPr/>
      <dgm:t>
        <a:bodyPr/>
        <a:lstStyle/>
        <a:p>
          <a:endParaRPr lang="en-US"/>
        </a:p>
      </dgm:t>
    </dgm:pt>
    <dgm:pt modelId="{42FF9388-6524-4161-B0EB-D10D325E4E07}" type="pres">
      <dgm:prSet presAssocID="{66891C2B-19E0-42EA-8D5E-A66D653A719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B9606371-1C1F-4F9E-A162-E55C6F8B8A20}" type="pres">
      <dgm:prSet presAssocID="{C1453A18-61D2-43EF-BABE-C4D79110BD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8B991-BF11-4281-8F2B-04170324A67B}" type="pres">
      <dgm:prSet presAssocID="{9F3FF513-99EA-4C64-AED1-377566704113}" presName="Name9" presStyleLbl="parChTrans1D2" presStyleIdx="3" presStyleCnt="6"/>
      <dgm:spPr/>
      <dgm:t>
        <a:bodyPr/>
        <a:lstStyle/>
        <a:p>
          <a:endParaRPr lang="en-US"/>
        </a:p>
      </dgm:t>
    </dgm:pt>
    <dgm:pt modelId="{0818D503-2269-420D-8F92-889D24D33358}" type="pres">
      <dgm:prSet presAssocID="{9F3FF513-99EA-4C64-AED1-37756670411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F4E7A7B-899F-4A98-B4FB-672A3F22FEF1}" type="pres">
      <dgm:prSet presAssocID="{830C5814-55B5-4196-8867-F34C4C14272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EF946-32B9-46FC-92AB-A1F8C404D4C2}" type="pres">
      <dgm:prSet presAssocID="{5273BC70-C234-4133-AE2B-2A2A91559108}" presName="Name9" presStyleLbl="parChTrans1D2" presStyleIdx="4" presStyleCnt="6"/>
      <dgm:spPr/>
      <dgm:t>
        <a:bodyPr/>
        <a:lstStyle/>
        <a:p>
          <a:endParaRPr lang="en-US"/>
        </a:p>
      </dgm:t>
    </dgm:pt>
    <dgm:pt modelId="{EAA211B6-7ECC-4AE9-9A30-135C6C44B543}" type="pres">
      <dgm:prSet presAssocID="{5273BC70-C234-4133-AE2B-2A2A9155910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898324EB-007F-4EA6-877A-C9D8ACFBAD80}" type="pres">
      <dgm:prSet presAssocID="{35E0282A-8918-4646-B140-12B32310A3C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9E926-8D55-48DC-9D2C-EE168FA522C9}" type="pres">
      <dgm:prSet presAssocID="{C9C00193-E5F9-4E22-9A3A-E866D78CC00A}" presName="Name9" presStyleLbl="parChTrans1D2" presStyleIdx="5" presStyleCnt="6"/>
      <dgm:spPr/>
      <dgm:t>
        <a:bodyPr/>
        <a:lstStyle/>
        <a:p>
          <a:endParaRPr lang="en-US"/>
        </a:p>
      </dgm:t>
    </dgm:pt>
    <dgm:pt modelId="{105EF496-D411-4465-BDDC-89A4E8D78670}" type="pres">
      <dgm:prSet presAssocID="{C9C00193-E5F9-4E22-9A3A-E866D78CC00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71EBC6E-7FEE-4C30-BAAD-B5AA43E4797C}" type="pres">
      <dgm:prSet presAssocID="{70801DB1-49D1-4DC1-BC40-3A7436DF21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6BDDC3-224C-48CB-98D9-DC1E9BBF4052}" srcId="{6293D3C5-C7F4-41B6-B75E-F1B1D7B88098}" destId="{70801DB1-49D1-4DC1-BC40-3A7436DF2182}" srcOrd="5" destOrd="0" parTransId="{C9C00193-E5F9-4E22-9A3A-E866D78CC00A}" sibTransId="{119C6159-F876-4B5B-80F9-EA4997F2D618}"/>
    <dgm:cxn modelId="{F82C6C5D-81A4-419F-8EE0-872BFBFE51A2}" srcId="{65B75F2C-B20C-459E-9F53-42E469DA7DE2}" destId="{6293D3C5-C7F4-41B6-B75E-F1B1D7B88098}" srcOrd="0" destOrd="0" parTransId="{B710C871-85EE-4A2D-8EA9-11D6528721A4}" sibTransId="{0516588C-C00C-474B-9626-51F1ECF6B90A}"/>
    <dgm:cxn modelId="{03A0BDB1-3828-4E48-A310-B18344FD7291}" type="presOf" srcId="{5273BC70-C234-4133-AE2B-2A2A91559108}" destId="{3C5EF946-32B9-46FC-92AB-A1F8C404D4C2}" srcOrd="0" destOrd="0" presId="urn:microsoft.com/office/officeart/2005/8/layout/radial1"/>
    <dgm:cxn modelId="{B9245CC8-C72E-453C-B45C-DE6C18D68574}" srcId="{6293D3C5-C7F4-41B6-B75E-F1B1D7B88098}" destId="{128BC487-787D-4E46-9BEB-507E48BA9C4B}" srcOrd="1" destOrd="0" parTransId="{BD396F67-7841-40D9-BBC7-B1695090BEE6}" sibTransId="{207C1974-7E5F-41CF-8D7B-B39A132E0FBD}"/>
    <dgm:cxn modelId="{503B78BF-9C7D-4A05-B46A-DFB35D408729}" srcId="{6293D3C5-C7F4-41B6-B75E-F1B1D7B88098}" destId="{C1453A18-61D2-43EF-BABE-C4D79110BD6C}" srcOrd="2" destOrd="0" parTransId="{66891C2B-19E0-42EA-8D5E-A66D653A7195}" sibTransId="{275004DA-DE9C-45F5-8D54-074AF73471A1}"/>
    <dgm:cxn modelId="{0234D400-ECB1-4F10-B897-524478D04087}" type="presOf" srcId="{BD396F67-7841-40D9-BBC7-B1695090BEE6}" destId="{4FE7C9F7-6601-401A-9D4E-ED9099D5BBFB}" srcOrd="0" destOrd="0" presId="urn:microsoft.com/office/officeart/2005/8/layout/radial1"/>
    <dgm:cxn modelId="{AFDD48A7-5E78-43C9-9B0E-F845D9217424}" type="presOf" srcId="{BD396F67-7841-40D9-BBC7-B1695090BEE6}" destId="{3B607C30-E0F5-4C0B-AF35-CC2546BC9A53}" srcOrd="1" destOrd="0" presId="urn:microsoft.com/office/officeart/2005/8/layout/radial1"/>
    <dgm:cxn modelId="{07351455-3B27-43C3-854E-38079AFB99AC}" type="presOf" srcId="{C1453A18-61D2-43EF-BABE-C4D79110BD6C}" destId="{B9606371-1C1F-4F9E-A162-E55C6F8B8A20}" srcOrd="0" destOrd="0" presId="urn:microsoft.com/office/officeart/2005/8/layout/radial1"/>
    <dgm:cxn modelId="{6BA4B55F-4968-4984-8049-50674179801E}" type="presOf" srcId="{35E0282A-8918-4646-B140-12B32310A3CE}" destId="{898324EB-007F-4EA6-877A-C9D8ACFBAD80}" srcOrd="0" destOrd="0" presId="urn:microsoft.com/office/officeart/2005/8/layout/radial1"/>
    <dgm:cxn modelId="{4CCEE5CA-2304-479D-BFB6-EE94AB7B1A83}" srcId="{6293D3C5-C7F4-41B6-B75E-F1B1D7B88098}" destId="{35E0282A-8918-4646-B140-12B32310A3CE}" srcOrd="4" destOrd="0" parTransId="{5273BC70-C234-4133-AE2B-2A2A91559108}" sibTransId="{49F103C1-745B-499C-9E77-6E60944ABE0A}"/>
    <dgm:cxn modelId="{95D7247A-0D87-4098-A2BE-DC943441F8A4}" srcId="{6293D3C5-C7F4-41B6-B75E-F1B1D7B88098}" destId="{830C5814-55B5-4196-8867-F34C4C142725}" srcOrd="3" destOrd="0" parTransId="{9F3FF513-99EA-4C64-AED1-377566704113}" sibTransId="{33F17D93-7CE9-4276-80C0-A9F4B4C2DA4A}"/>
    <dgm:cxn modelId="{37941DB9-E5DC-4764-A48A-F7FC6717EF44}" type="presOf" srcId="{6293D3C5-C7F4-41B6-B75E-F1B1D7B88098}" destId="{454C69A1-E1C7-49F7-844E-36F85AF2A4F2}" srcOrd="0" destOrd="0" presId="urn:microsoft.com/office/officeart/2005/8/layout/radial1"/>
    <dgm:cxn modelId="{B037BBD5-4A8A-46A9-9523-1817DB3F4289}" type="presOf" srcId="{C9C00193-E5F9-4E22-9A3A-E866D78CC00A}" destId="{105EF496-D411-4465-BDDC-89A4E8D78670}" srcOrd="1" destOrd="0" presId="urn:microsoft.com/office/officeart/2005/8/layout/radial1"/>
    <dgm:cxn modelId="{A5822B05-5E31-4615-B8C9-0AF3DF354601}" type="presOf" srcId="{66891C2B-19E0-42EA-8D5E-A66D653A7195}" destId="{6C5C56AD-E6DC-43AF-83BB-596A09C2BD22}" srcOrd="0" destOrd="0" presId="urn:microsoft.com/office/officeart/2005/8/layout/radial1"/>
    <dgm:cxn modelId="{350AEF47-1E20-4C63-AAAB-5FC7D4EBB370}" type="presOf" srcId="{9F3FF513-99EA-4C64-AED1-377566704113}" destId="{0818D503-2269-420D-8F92-889D24D33358}" srcOrd="1" destOrd="0" presId="urn:microsoft.com/office/officeart/2005/8/layout/radial1"/>
    <dgm:cxn modelId="{AB9CAAE7-E587-4201-99B4-77793E2E92CF}" type="presOf" srcId="{D540BB0C-BECF-47D0-8E52-F4CE3FAF51DF}" destId="{A984F30F-9E6F-43EA-BD8A-8F2BAF0878BF}" srcOrd="0" destOrd="0" presId="urn:microsoft.com/office/officeart/2005/8/layout/radial1"/>
    <dgm:cxn modelId="{82F82330-6892-4C1C-BAE9-8F911D0CB63C}" type="presOf" srcId="{128BC487-787D-4E46-9BEB-507E48BA9C4B}" destId="{83E22E36-A245-4149-AA10-110805FFCCC7}" srcOrd="0" destOrd="0" presId="urn:microsoft.com/office/officeart/2005/8/layout/radial1"/>
    <dgm:cxn modelId="{44B68C25-E859-443B-BD76-7D2A582D5E3F}" type="presOf" srcId="{333FA840-D69B-430A-A588-CA09D93D532D}" destId="{F9ADC787-D3A7-4C79-82F3-0CB6CD8D43E9}" srcOrd="0" destOrd="0" presId="urn:microsoft.com/office/officeart/2005/8/layout/radial1"/>
    <dgm:cxn modelId="{F29A888F-9B7D-42BF-878A-CD72A546BF27}" type="presOf" srcId="{C9C00193-E5F9-4E22-9A3A-E866D78CC00A}" destId="{9CA9E926-8D55-48DC-9D2C-EE168FA522C9}" srcOrd="0" destOrd="0" presId="urn:microsoft.com/office/officeart/2005/8/layout/radial1"/>
    <dgm:cxn modelId="{F6F17570-38BE-4061-86C4-48695A1E5264}" type="presOf" srcId="{66891C2B-19E0-42EA-8D5E-A66D653A7195}" destId="{42FF9388-6524-4161-B0EB-D10D325E4E07}" srcOrd="1" destOrd="0" presId="urn:microsoft.com/office/officeart/2005/8/layout/radial1"/>
    <dgm:cxn modelId="{79A2F2F2-DB73-4D92-AEE7-41539EB92824}" type="presOf" srcId="{5273BC70-C234-4133-AE2B-2A2A91559108}" destId="{EAA211B6-7ECC-4AE9-9A30-135C6C44B543}" srcOrd="1" destOrd="0" presId="urn:microsoft.com/office/officeart/2005/8/layout/radial1"/>
    <dgm:cxn modelId="{EA79C289-8344-4A52-9AE2-821B80E09099}" type="presOf" srcId="{65B75F2C-B20C-459E-9F53-42E469DA7DE2}" destId="{F72A2EFE-68E2-473B-B4FB-4EAF241C214D}" srcOrd="0" destOrd="0" presId="urn:microsoft.com/office/officeart/2005/8/layout/radial1"/>
    <dgm:cxn modelId="{2C834AF4-FBCB-48AC-9BD9-24EA29DC183E}" type="presOf" srcId="{830C5814-55B5-4196-8867-F34C4C142725}" destId="{0F4E7A7B-899F-4A98-B4FB-672A3F22FEF1}" srcOrd="0" destOrd="0" presId="urn:microsoft.com/office/officeart/2005/8/layout/radial1"/>
    <dgm:cxn modelId="{AFD60C69-F252-40DA-ADBC-A17231A160FC}" type="presOf" srcId="{D540BB0C-BECF-47D0-8E52-F4CE3FAF51DF}" destId="{59752927-D126-4D28-BDF1-185ED82687E7}" srcOrd="1" destOrd="0" presId="urn:microsoft.com/office/officeart/2005/8/layout/radial1"/>
    <dgm:cxn modelId="{DF8E07A6-DED0-4BD2-9AD7-8B3E81FAA154}" type="presOf" srcId="{70801DB1-49D1-4DC1-BC40-3A7436DF2182}" destId="{D71EBC6E-7FEE-4C30-BAAD-B5AA43E4797C}" srcOrd="0" destOrd="0" presId="urn:microsoft.com/office/officeart/2005/8/layout/radial1"/>
    <dgm:cxn modelId="{F1026694-303F-4944-89AF-359F36886E14}" type="presOf" srcId="{9F3FF513-99EA-4C64-AED1-377566704113}" destId="{5868B991-BF11-4281-8F2B-04170324A67B}" srcOrd="0" destOrd="0" presId="urn:microsoft.com/office/officeart/2005/8/layout/radial1"/>
    <dgm:cxn modelId="{07057094-6DA7-4EE2-B2C7-08EE021F4439}" srcId="{6293D3C5-C7F4-41B6-B75E-F1B1D7B88098}" destId="{333FA840-D69B-430A-A588-CA09D93D532D}" srcOrd="0" destOrd="0" parTransId="{D540BB0C-BECF-47D0-8E52-F4CE3FAF51DF}" sibTransId="{0FFDEB06-E682-48CE-B58B-DA3D1EBDF263}"/>
    <dgm:cxn modelId="{02B18E07-10CE-4C3C-A247-69D3D5BDA957}" type="presParOf" srcId="{F72A2EFE-68E2-473B-B4FB-4EAF241C214D}" destId="{454C69A1-E1C7-49F7-844E-36F85AF2A4F2}" srcOrd="0" destOrd="0" presId="urn:microsoft.com/office/officeart/2005/8/layout/radial1"/>
    <dgm:cxn modelId="{9C942DB8-3159-4898-893B-0E297B0D3A33}" type="presParOf" srcId="{F72A2EFE-68E2-473B-B4FB-4EAF241C214D}" destId="{A984F30F-9E6F-43EA-BD8A-8F2BAF0878BF}" srcOrd="1" destOrd="0" presId="urn:microsoft.com/office/officeart/2005/8/layout/radial1"/>
    <dgm:cxn modelId="{B94D9D1B-368E-41E6-8AC6-56808CA739E5}" type="presParOf" srcId="{A984F30F-9E6F-43EA-BD8A-8F2BAF0878BF}" destId="{59752927-D126-4D28-BDF1-185ED82687E7}" srcOrd="0" destOrd="0" presId="urn:microsoft.com/office/officeart/2005/8/layout/radial1"/>
    <dgm:cxn modelId="{84EA098C-7544-42D6-88DE-E0BDFBA6C7F0}" type="presParOf" srcId="{F72A2EFE-68E2-473B-B4FB-4EAF241C214D}" destId="{F9ADC787-D3A7-4C79-82F3-0CB6CD8D43E9}" srcOrd="2" destOrd="0" presId="urn:microsoft.com/office/officeart/2005/8/layout/radial1"/>
    <dgm:cxn modelId="{925EDEDB-D5A5-4F50-9148-9B22F9484565}" type="presParOf" srcId="{F72A2EFE-68E2-473B-B4FB-4EAF241C214D}" destId="{4FE7C9F7-6601-401A-9D4E-ED9099D5BBFB}" srcOrd="3" destOrd="0" presId="urn:microsoft.com/office/officeart/2005/8/layout/radial1"/>
    <dgm:cxn modelId="{D6F3899C-1ECA-4BE1-BD32-63C04EEA2D62}" type="presParOf" srcId="{4FE7C9F7-6601-401A-9D4E-ED9099D5BBFB}" destId="{3B607C30-E0F5-4C0B-AF35-CC2546BC9A53}" srcOrd="0" destOrd="0" presId="urn:microsoft.com/office/officeart/2005/8/layout/radial1"/>
    <dgm:cxn modelId="{A2555134-B1A0-410D-B1BE-C17FA030A1EC}" type="presParOf" srcId="{F72A2EFE-68E2-473B-B4FB-4EAF241C214D}" destId="{83E22E36-A245-4149-AA10-110805FFCCC7}" srcOrd="4" destOrd="0" presId="urn:microsoft.com/office/officeart/2005/8/layout/radial1"/>
    <dgm:cxn modelId="{46CB795F-649D-40E7-B1B5-D20589834070}" type="presParOf" srcId="{F72A2EFE-68E2-473B-B4FB-4EAF241C214D}" destId="{6C5C56AD-E6DC-43AF-83BB-596A09C2BD22}" srcOrd="5" destOrd="0" presId="urn:microsoft.com/office/officeart/2005/8/layout/radial1"/>
    <dgm:cxn modelId="{8305FFA5-70D5-428A-A915-5CF58A5997C2}" type="presParOf" srcId="{6C5C56AD-E6DC-43AF-83BB-596A09C2BD22}" destId="{42FF9388-6524-4161-B0EB-D10D325E4E07}" srcOrd="0" destOrd="0" presId="urn:microsoft.com/office/officeart/2005/8/layout/radial1"/>
    <dgm:cxn modelId="{AFBA0A80-A05C-4403-8C34-261BD9A0E069}" type="presParOf" srcId="{F72A2EFE-68E2-473B-B4FB-4EAF241C214D}" destId="{B9606371-1C1F-4F9E-A162-E55C6F8B8A20}" srcOrd="6" destOrd="0" presId="urn:microsoft.com/office/officeart/2005/8/layout/radial1"/>
    <dgm:cxn modelId="{F841F8D7-5CF2-43A4-BF17-F0BEFC3B535A}" type="presParOf" srcId="{F72A2EFE-68E2-473B-B4FB-4EAF241C214D}" destId="{5868B991-BF11-4281-8F2B-04170324A67B}" srcOrd="7" destOrd="0" presId="urn:microsoft.com/office/officeart/2005/8/layout/radial1"/>
    <dgm:cxn modelId="{76EFB3AD-5A8D-4BA2-B52A-CA7206130917}" type="presParOf" srcId="{5868B991-BF11-4281-8F2B-04170324A67B}" destId="{0818D503-2269-420D-8F92-889D24D33358}" srcOrd="0" destOrd="0" presId="urn:microsoft.com/office/officeart/2005/8/layout/radial1"/>
    <dgm:cxn modelId="{BF039D50-44AA-407F-9257-4192E8A5E1F8}" type="presParOf" srcId="{F72A2EFE-68E2-473B-B4FB-4EAF241C214D}" destId="{0F4E7A7B-899F-4A98-B4FB-672A3F22FEF1}" srcOrd="8" destOrd="0" presId="urn:microsoft.com/office/officeart/2005/8/layout/radial1"/>
    <dgm:cxn modelId="{E9AA88F3-5AAE-4727-934B-1BCA3192A908}" type="presParOf" srcId="{F72A2EFE-68E2-473B-B4FB-4EAF241C214D}" destId="{3C5EF946-32B9-46FC-92AB-A1F8C404D4C2}" srcOrd="9" destOrd="0" presId="urn:microsoft.com/office/officeart/2005/8/layout/radial1"/>
    <dgm:cxn modelId="{74A01866-3D4C-4098-834B-4BD0D5C38736}" type="presParOf" srcId="{3C5EF946-32B9-46FC-92AB-A1F8C404D4C2}" destId="{EAA211B6-7ECC-4AE9-9A30-135C6C44B543}" srcOrd="0" destOrd="0" presId="urn:microsoft.com/office/officeart/2005/8/layout/radial1"/>
    <dgm:cxn modelId="{4FE25098-EAEB-474D-80DB-EBB55E896F29}" type="presParOf" srcId="{F72A2EFE-68E2-473B-B4FB-4EAF241C214D}" destId="{898324EB-007F-4EA6-877A-C9D8ACFBAD80}" srcOrd="10" destOrd="0" presId="urn:microsoft.com/office/officeart/2005/8/layout/radial1"/>
    <dgm:cxn modelId="{561C5FF5-5177-4E48-81AB-D88CD65FED27}" type="presParOf" srcId="{F72A2EFE-68E2-473B-B4FB-4EAF241C214D}" destId="{9CA9E926-8D55-48DC-9D2C-EE168FA522C9}" srcOrd="11" destOrd="0" presId="urn:microsoft.com/office/officeart/2005/8/layout/radial1"/>
    <dgm:cxn modelId="{353FC4C4-635A-46F1-9A0A-DD1A66ABD95F}" type="presParOf" srcId="{9CA9E926-8D55-48DC-9D2C-EE168FA522C9}" destId="{105EF496-D411-4465-BDDC-89A4E8D78670}" srcOrd="0" destOrd="0" presId="urn:microsoft.com/office/officeart/2005/8/layout/radial1"/>
    <dgm:cxn modelId="{5A4E271F-97E5-4D9E-B8F7-3FDFAD69E037}" type="presParOf" srcId="{F72A2EFE-68E2-473B-B4FB-4EAF241C214D}" destId="{D71EBC6E-7FEE-4C30-BAAD-B5AA43E4797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C69A1-E1C7-49F7-844E-36F85AF2A4F2}">
      <dsp:nvSpPr>
        <dsp:cNvPr id="0" name=""/>
        <dsp:cNvSpPr/>
      </dsp:nvSpPr>
      <dsp:spPr>
        <a:xfrm>
          <a:off x="3280990" y="2172626"/>
          <a:ext cx="1667619" cy="166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KEPENTINGAN BIODIVERSITI</a:t>
          </a:r>
          <a:endParaRPr lang="en-US" sz="1300" b="1" kern="1200" dirty="0"/>
        </a:p>
      </dsp:txBody>
      <dsp:txXfrm>
        <a:off x="3525207" y="2416843"/>
        <a:ext cx="1179185" cy="1179185"/>
      </dsp:txXfrm>
    </dsp:sp>
    <dsp:sp modelId="{A984F30F-9E6F-43EA-BD8A-8F2BAF0878BF}">
      <dsp:nvSpPr>
        <dsp:cNvPr id="0" name=""/>
        <dsp:cNvSpPr/>
      </dsp:nvSpPr>
      <dsp:spPr>
        <a:xfrm rot="16200000">
          <a:off x="3863813" y="1903402"/>
          <a:ext cx="501973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01973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2250" y="1909090"/>
        <a:ext cx="25098" cy="25098"/>
      </dsp:txXfrm>
    </dsp:sp>
    <dsp:sp modelId="{F9ADC787-D3A7-4C79-82F3-0CB6CD8D43E9}">
      <dsp:nvSpPr>
        <dsp:cNvPr id="0" name=""/>
        <dsp:cNvSpPr/>
      </dsp:nvSpPr>
      <dsp:spPr>
        <a:xfrm>
          <a:off x="3280990" y="3034"/>
          <a:ext cx="1667619" cy="166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SUMBER MAKANAN</a:t>
          </a:r>
          <a:endParaRPr lang="en-US" sz="1200" b="1" kern="1200" dirty="0"/>
        </a:p>
      </dsp:txBody>
      <dsp:txXfrm>
        <a:off x="3525207" y="247251"/>
        <a:ext cx="1179185" cy="1179185"/>
      </dsp:txXfrm>
    </dsp:sp>
    <dsp:sp modelId="{4FE7C9F7-6601-401A-9D4E-ED9099D5BBFB}">
      <dsp:nvSpPr>
        <dsp:cNvPr id="0" name=""/>
        <dsp:cNvSpPr/>
      </dsp:nvSpPr>
      <dsp:spPr>
        <a:xfrm rot="19800000">
          <a:off x="4803274" y="2445800"/>
          <a:ext cx="501973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01973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1711" y="2451488"/>
        <a:ext cx="25098" cy="25098"/>
      </dsp:txXfrm>
    </dsp:sp>
    <dsp:sp modelId="{83E22E36-A245-4149-AA10-110805FFCCC7}">
      <dsp:nvSpPr>
        <dsp:cNvPr id="0" name=""/>
        <dsp:cNvSpPr/>
      </dsp:nvSpPr>
      <dsp:spPr>
        <a:xfrm>
          <a:off x="5159912" y="1087830"/>
          <a:ext cx="1667619" cy="166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TEMPAT REKREASI</a:t>
          </a:r>
          <a:endParaRPr lang="en-US" sz="1200" b="0" kern="1200" dirty="0"/>
        </a:p>
      </dsp:txBody>
      <dsp:txXfrm>
        <a:off x="5404129" y="1332047"/>
        <a:ext cx="1179185" cy="1179185"/>
      </dsp:txXfrm>
    </dsp:sp>
    <dsp:sp modelId="{6C5C56AD-E6DC-43AF-83BB-596A09C2BD22}">
      <dsp:nvSpPr>
        <dsp:cNvPr id="0" name=""/>
        <dsp:cNvSpPr/>
      </dsp:nvSpPr>
      <dsp:spPr>
        <a:xfrm rot="1800000">
          <a:off x="4803274" y="3530596"/>
          <a:ext cx="501973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01973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1711" y="3536284"/>
        <a:ext cx="25098" cy="25098"/>
      </dsp:txXfrm>
    </dsp:sp>
    <dsp:sp modelId="{B9606371-1C1F-4F9E-A162-E55C6F8B8A20}">
      <dsp:nvSpPr>
        <dsp:cNvPr id="0" name=""/>
        <dsp:cNvSpPr/>
      </dsp:nvSpPr>
      <dsp:spPr>
        <a:xfrm>
          <a:off x="5159912" y="3257422"/>
          <a:ext cx="1667619" cy="166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PERUBATAN</a:t>
          </a:r>
          <a:endParaRPr lang="en-US" sz="1200" b="1" kern="1200" dirty="0"/>
        </a:p>
      </dsp:txBody>
      <dsp:txXfrm>
        <a:off x="5404129" y="3501639"/>
        <a:ext cx="1179185" cy="1179185"/>
      </dsp:txXfrm>
    </dsp:sp>
    <dsp:sp modelId="{5868B991-BF11-4281-8F2B-04170324A67B}">
      <dsp:nvSpPr>
        <dsp:cNvPr id="0" name=""/>
        <dsp:cNvSpPr/>
      </dsp:nvSpPr>
      <dsp:spPr>
        <a:xfrm rot="5400000">
          <a:off x="3863813" y="4072994"/>
          <a:ext cx="501973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01973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2250" y="4078682"/>
        <a:ext cx="25098" cy="25098"/>
      </dsp:txXfrm>
    </dsp:sp>
    <dsp:sp modelId="{0F4E7A7B-899F-4A98-B4FB-672A3F22FEF1}">
      <dsp:nvSpPr>
        <dsp:cNvPr id="0" name=""/>
        <dsp:cNvSpPr/>
      </dsp:nvSpPr>
      <dsp:spPr>
        <a:xfrm>
          <a:off x="3280990" y="4342218"/>
          <a:ext cx="1667619" cy="166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BAHAN MENTAH INDUSTRI</a:t>
          </a:r>
          <a:endParaRPr lang="en-US" sz="1200" b="1" kern="1200" dirty="0"/>
        </a:p>
      </dsp:txBody>
      <dsp:txXfrm>
        <a:off x="3525207" y="4586435"/>
        <a:ext cx="1179185" cy="1179185"/>
      </dsp:txXfrm>
    </dsp:sp>
    <dsp:sp modelId="{3C5EF946-32B9-46FC-92AB-A1F8C404D4C2}">
      <dsp:nvSpPr>
        <dsp:cNvPr id="0" name=""/>
        <dsp:cNvSpPr/>
      </dsp:nvSpPr>
      <dsp:spPr>
        <a:xfrm rot="9000000">
          <a:off x="2924352" y="3530596"/>
          <a:ext cx="501973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01973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2789" y="3536284"/>
        <a:ext cx="25098" cy="25098"/>
      </dsp:txXfrm>
    </dsp:sp>
    <dsp:sp modelId="{898324EB-007F-4EA6-877A-C9D8ACFBAD80}">
      <dsp:nvSpPr>
        <dsp:cNvPr id="0" name=""/>
        <dsp:cNvSpPr/>
      </dsp:nvSpPr>
      <dsp:spPr>
        <a:xfrm>
          <a:off x="1402068" y="3257422"/>
          <a:ext cx="1667619" cy="166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PENDIDIKAN</a:t>
          </a:r>
          <a:endParaRPr lang="en-US" sz="1200" b="1" kern="1200" dirty="0"/>
        </a:p>
      </dsp:txBody>
      <dsp:txXfrm>
        <a:off x="1646285" y="3501639"/>
        <a:ext cx="1179185" cy="1179185"/>
      </dsp:txXfrm>
    </dsp:sp>
    <dsp:sp modelId="{9CA9E926-8D55-48DC-9D2C-EE168FA522C9}">
      <dsp:nvSpPr>
        <dsp:cNvPr id="0" name=""/>
        <dsp:cNvSpPr/>
      </dsp:nvSpPr>
      <dsp:spPr>
        <a:xfrm rot="12600000">
          <a:off x="2924352" y="2445800"/>
          <a:ext cx="501973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01973" y="182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62789" y="2451488"/>
        <a:ext cx="25098" cy="25098"/>
      </dsp:txXfrm>
    </dsp:sp>
    <dsp:sp modelId="{D71EBC6E-7FEE-4C30-BAAD-B5AA43E4797C}">
      <dsp:nvSpPr>
        <dsp:cNvPr id="0" name=""/>
        <dsp:cNvSpPr/>
      </dsp:nvSpPr>
      <dsp:spPr>
        <a:xfrm>
          <a:off x="1402068" y="1087830"/>
          <a:ext cx="1667619" cy="1667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KESEIMBANGAN  ALAM</a:t>
          </a:r>
          <a:endParaRPr lang="en-US" sz="1200" b="1" kern="1200" dirty="0"/>
        </a:p>
      </dsp:txBody>
      <dsp:txXfrm>
        <a:off x="1646285" y="1332047"/>
        <a:ext cx="1179185" cy="1179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BCD82-CD42-45D4-BC88-62B6CD2FA27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FCD80-A3EE-4B6F-8F14-C0E202B5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66B0-1141-49C1-8120-D11A1F19A6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FEC8EC-F4B6-4C3E-A1E2-E6BB0D0D7BD9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6D8AFA-A1BD-4B7C-A03C-2C1FF6FDD2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embaran%20Kerja%201.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User\Desktop\Modul%2026%20Biodiversiti\Modul%20Panduan%20Mengajar\Modul%20Panduan%20Mengajar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1.1.2\PEMBALAKAN%20HARAM%20LUBUK%20WONG%20PAHANG%20MP4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Desktop\Modul%2026%20Biodiversiti\Lembaran%20Kerja\Lembaran%20Kerja%201.3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User\Desktop\Modul%2026%20Biodiversiti\Modul%20Panduan%20Mengajar\Modul%20Panduan%20Mengajar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Biodiversiti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391400" cy="2667000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SAINS KSSM TINGKATAN </a:t>
            </a:r>
            <a:r>
              <a:rPr lang="en-US" dirty="0" smtClean="0"/>
              <a:t>2</a:t>
            </a:r>
            <a:br>
              <a:rPr lang="en-US" dirty="0" smtClean="0"/>
            </a:br>
            <a:r>
              <a:rPr lang="en-US" dirty="0" smtClean="0"/>
              <a:t>BAB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58854" y="3700438"/>
            <a:ext cx="6670745" cy="2928962"/>
          </a:xfrm>
        </p:spPr>
        <p:txBody>
          <a:bodyPr/>
          <a:lstStyle/>
          <a:p>
            <a:r>
              <a:rPr lang="en-US" dirty="0" smtClean="0"/>
              <a:t>1.0 </a:t>
            </a:r>
            <a:r>
              <a:rPr lang="en-US" dirty="0" smtClean="0"/>
              <a:t>BIODIVERSITI</a:t>
            </a:r>
          </a:p>
          <a:p>
            <a:r>
              <a:rPr lang="en-US" dirty="0" smtClean="0"/>
              <a:t>SMK SUNGAI RAMBAI – JUWAIRIAH MOHAMED</a:t>
            </a:r>
          </a:p>
          <a:p>
            <a:r>
              <a:rPr lang="en-US" dirty="0" smtClean="0"/>
              <a:t>SMK SELANDAR- SITI FARIZA ZAIDAN</a:t>
            </a:r>
          </a:p>
          <a:p>
            <a:r>
              <a:rPr lang="en-US" dirty="0" smtClean="0"/>
              <a:t>SMK SULTAN ALAUDDIN – ROHAIZAD ADAN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4880"/>
            <a:ext cx="4246171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114800"/>
            <a:ext cx="36623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r="45189"/>
          <a:stretch/>
        </p:blipFill>
        <p:spPr bwMode="auto">
          <a:xfrm>
            <a:off x="5315" y="40759"/>
            <a:ext cx="3017520" cy="425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22835" y="2294861"/>
            <a:ext cx="3124200" cy="289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KEPELBAGAIAN HAIWAN DAN TUMBUHAN DI MALAYSIA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68" y="21265"/>
            <a:ext cx="4416896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2057400" y="6260068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disini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 </a:t>
            </a:r>
            <a:r>
              <a:rPr lang="en-US" dirty="0" err="1" smtClean="0"/>
              <a:t>kerja</a:t>
            </a:r>
            <a:r>
              <a:rPr lang="en-US" dirty="0" smtClean="0"/>
              <a:t> 1.2- </a:t>
            </a:r>
            <a:r>
              <a:rPr lang="en-US" dirty="0" err="1" smtClean="0"/>
              <a:t>rujuk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26 </a:t>
            </a:r>
            <a:r>
              <a:rPr lang="en-US" dirty="0" err="1" smtClean="0"/>
              <a:t>hebat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457200"/>
            <a:ext cx="7924800" cy="6248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Definisi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biodiversiti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kepelbagaian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organisma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ada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mikroorganisma,haiwan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atau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tumbuhan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disebut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sebagai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biodiversiti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Bagaimana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wujudnya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biodiversiti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pPr marL="4572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Biodiversiti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wujud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akibat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kepelbagaian</a:t>
            </a:r>
            <a:r>
              <a:rPr lang="en-US" b="1" dirty="0" smtClean="0">
                <a:solidFill>
                  <a:schemeClr val="tx1"/>
                </a:solidFill>
              </a:rPr>
              <a:t> habitat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cuaca.Di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mana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organisma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</a:rPr>
              <a:t>berbeza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mempunyai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ciri-ciri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</a:rPr>
              <a:t>berbeza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untuk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menyesuaikan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diri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kemandirian</a:t>
            </a:r>
            <a:r>
              <a:rPr lang="en-US" b="1" dirty="0" smtClean="0">
                <a:solidFill>
                  <a:schemeClr val="tx1"/>
                </a:solidFill>
              </a:rPr>
              <a:t> di habitat </a:t>
            </a:r>
            <a:r>
              <a:rPr lang="en-US" b="1" dirty="0" err="1" smtClean="0">
                <a:solidFill>
                  <a:schemeClr val="tx1"/>
                </a:solidFill>
              </a:rPr>
              <a:t>masing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masing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9098" y="731519"/>
            <a:ext cx="7969102" cy="53077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err="1">
                <a:solidFill>
                  <a:schemeClr val="tx1"/>
                </a:solidFill>
              </a:rPr>
              <a:t>Konsep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biodiversiti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agak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kompleks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kerana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boleh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menjadi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a)</a:t>
            </a:r>
            <a:r>
              <a:rPr lang="en-US" b="1" dirty="0" err="1">
                <a:solidFill>
                  <a:schemeClr val="tx1"/>
                </a:solidFill>
              </a:rPr>
              <a:t>Kepelbagaian</a:t>
            </a:r>
            <a:r>
              <a:rPr lang="en-US" b="1" dirty="0">
                <a:solidFill>
                  <a:schemeClr val="tx1"/>
                </a:solidFill>
              </a:rPr>
              <a:t> gen(</a:t>
            </a:r>
            <a:r>
              <a:rPr lang="en-US" b="1" dirty="0" err="1">
                <a:solidFill>
                  <a:schemeClr val="tx1"/>
                </a:solidFill>
              </a:rPr>
              <a:t>kepelbagaian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spesies</a:t>
            </a:r>
            <a:r>
              <a:rPr lang="en-US" b="1" dirty="0">
                <a:solidFill>
                  <a:schemeClr val="tx1"/>
                </a:solidFill>
              </a:rPr>
              <a:t> yang    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diberi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b)</a:t>
            </a:r>
            <a:r>
              <a:rPr lang="en-US" b="1" dirty="0" err="1">
                <a:solidFill>
                  <a:schemeClr val="tx1"/>
                </a:solidFill>
              </a:rPr>
              <a:t>Kepelbagaian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spesies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antara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spesies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c)</a:t>
            </a:r>
            <a:r>
              <a:rPr lang="en-US" b="1" dirty="0" err="1">
                <a:solidFill>
                  <a:schemeClr val="tx1"/>
                </a:solidFill>
              </a:rPr>
              <a:t>Kepelbagaian</a:t>
            </a:r>
            <a:r>
              <a:rPr lang="en-US" b="1" dirty="0">
                <a:solidFill>
                  <a:schemeClr val="tx1"/>
                </a:solidFill>
              </a:rPr>
              <a:t> habitat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d)</a:t>
            </a:r>
            <a:r>
              <a:rPr lang="en-US" b="1" dirty="0" err="1">
                <a:solidFill>
                  <a:schemeClr val="tx1"/>
                </a:solidFill>
              </a:rPr>
              <a:t>Kepelbagaian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peranan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ekologi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sekalipun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err="1">
                <a:solidFill>
                  <a:schemeClr val="tx1"/>
                </a:solidFill>
              </a:rPr>
              <a:t>peranan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spesies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berbeza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dalam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komuniti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tempat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tinggal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spesies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tersebut</a:t>
            </a:r>
            <a:endParaRPr lang="en-US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949440" cy="630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81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JAWAPAN BAGI LEMBARAN 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8254" r="22136" b="8144"/>
          <a:stretch/>
        </p:blipFill>
        <p:spPr bwMode="auto">
          <a:xfrm>
            <a:off x="304800" y="304799"/>
            <a:ext cx="8499871" cy="5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2133600" y="5638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Panduan</a:t>
            </a:r>
            <a:r>
              <a:rPr lang="en-US" dirty="0" smtClean="0"/>
              <a:t> /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jawapan</a:t>
            </a:r>
            <a:r>
              <a:rPr lang="en-US" dirty="0" smtClean="0"/>
              <a:t>- </a:t>
            </a:r>
            <a:r>
              <a:rPr lang="en-US" dirty="0" err="1" smtClean="0"/>
              <a:t>rujuk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26 </a:t>
            </a:r>
            <a:r>
              <a:rPr lang="en-US" dirty="0" err="1" smtClean="0"/>
              <a:t>hebat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86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KEPENTINGAN BIODIVERSITI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9802157"/>
              </p:ext>
            </p:extLst>
          </p:nvPr>
        </p:nvGraphicFramePr>
        <p:xfrm>
          <a:off x="609600" y="540328"/>
          <a:ext cx="8229600" cy="601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2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8" t="2492" r="13992" b="2290"/>
          <a:stretch/>
        </p:blipFill>
        <p:spPr bwMode="auto">
          <a:xfrm rot="16200000">
            <a:off x="1394075" y="-745471"/>
            <a:ext cx="6051049" cy="807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52763"/>
          <a:stretch/>
        </p:blipFill>
        <p:spPr bwMode="auto">
          <a:xfrm rot="16200000">
            <a:off x="1722714" y="-579714"/>
            <a:ext cx="5777652" cy="846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2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609600"/>
            <a:ext cx="6477000" cy="2468880"/>
          </a:xfrm>
        </p:spPr>
        <p:txBody>
          <a:bodyPr>
            <a:normAutofit/>
          </a:bodyPr>
          <a:lstStyle/>
          <a:p>
            <a:r>
              <a:rPr lang="en-US" sz="2000" b="1" dirty="0"/>
              <a:t>Standard </a:t>
            </a:r>
            <a:r>
              <a:rPr lang="en-US" sz="2000" b="1" dirty="0" err="1"/>
              <a:t>kandungan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/>
              <a:t>1.1 </a:t>
            </a:r>
            <a:r>
              <a:rPr lang="en-US" sz="2000" b="1" dirty="0" err="1"/>
              <a:t>Kepelbagaian</a:t>
            </a:r>
            <a:r>
              <a:rPr lang="en-US" sz="2000" b="1" dirty="0"/>
              <a:t> </a:t>
            </a:r>
            <a:r>
              <a:rPr lang="en-US" sz="2000" b="1" dirty="0" err="1"/>
              <a:t>organisma</a:t>
            </a:r>
            <a:endParaRPr lang="en-US" sz="2000" b="1" dirty="0"/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Standard </a:t>
            </a:r>
            <a:r>
              <a:rPr lang="en-US" sz="2000" b="1" dirty="0" err="1" smtClean="0">
                <a:solidFill>
                  <a:schemeClr val="tx1"/>
                </a:solidFill>
              </a:rPr>
              <a:t>pembelajaran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1.1.2 </a:t>
            </a:r>
            <a:r>
              <a:rPr lang="en-US" sz="2000" b="1" dirty="0" err="1" smtClean="0">
                <a:solidFill>
                  <a:schemeClr val="tx1"/>
                </a:solidFill>
              </a:rPr>
              <a:t>Mewajarkan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keperluan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pengurusan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biodiversiti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berkesan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3151872" y="2405629"/>
            <a:ext cx="2819769" cy="912153"/>
          </a:xfrm>
          <a:prstGeom prst="ellipse">
            <a:avLst/>
          </a:prstGeom>
          <a:solidFill>
            <a:srgbClr val="FFD32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>
              <a:lnSpc>
                <a:spcPct val="100000"/>
              </a:lnSpc>
            </a:pPr>
            <a:r>
              <a:rPr lang="en-MY" sz="2000" b="1">
                <a:solidFill>
                  <a:srgbClr val="000000"/>
                </a:solidFill>
                <a:latin typeface="Arial"/>
                <a:ea typeface="DejaVu Sans"/>
              </a:rPr>
              <a:t>BIODIVERSITI</a:t>
            </a: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331776" y="4064683"/>
            <a:ext cx="3566265" cy="912153"/>
          </a:xfrm>
          <a:prstGeom prst="ellipse">
            <a:avLst/>
          </a:prstGeom>
          <a:solidFill>
            <a:srgbClr val="00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>
              <a:lnSpc>
                <a:spcPct val="100000"/>
              </a:lnSpc>
            </a:pPr>
            <a:r>
              <a:rPr lang="en-MY" sz="2000" b="1">
                <a:solidFill>
                  <a:srgbClr val="000000"/>
                </a:solidFill>
                <a:latin typeface="Arial"/>
                <a:ea typeface="DejaVu Sans"/>
              </a:rPr>
              <a:t>KEPELBAGAIAN ORGANISMA</a:t>
            </a:r>
            <a:endParaRPr/>
          </a:p>
        </p:txBody>
      </p:sp>
      <p:sp>
        <p:nvSpPr>
          <p:cNvPr id="76" name="CustomShape 3"/>
          <p:cNvSpPr/>
          <p:nvPr/>
        </p:nvSpPr>
        <p:spPr>
          <a:xfrm>
            <a:off x="5142528" y="4147636"/>
            <a:ext cx="3566265" cy="912153"/>
          </a:xfrm>
          <a:prstGeom prst="ellipse">
            <a:avLst/>
          </a:prstGeom>
          <a:solidFill>
            <a:srgbClr val="00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>
              <a:lnSpc>
                <a:spcPct val="100000"/>
              </a:lnSpc>
            </a:pPr>
            <a:r>
              <a:rPr lang="en-MY" sz="2000" b="1">
                <a:solidFill>
                  <a:srgbClr val="000000"/>
                </a:solidFill>
                <a:latin typeface="Arial"/>
                <a:ea typeface="DejaVu Sans"/>
              </a:rPr>
              <a:t>PENGELASAN ORGANISMA</a:t>
            </a:r>
            <a:endParaRPr/>
          </a:p>
        </p:txBody>
      </p:sp>
      <p:sp>
        <p:nvSpPr>
          <p:cNvPr id="77" name="CustomShape 4"/>
          <p:cNvSpPr/>
          <p:nvPr/>
        </p:nvSpPr>
        <p:spPr>
          <a:xfrm rot="2214000">
            <a:off x="2708416" y="3225685"/>
            <a:ext cx="541748" cy="7462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5"/>
          <p:cNvSpPr/>
          <p:nvPr/>
        </p:nvSpPr>
        <p:spPr>
          <a:xfrm rot="19350600">
            <a:off x="5700931" y="3313209"/>
            <a:ext cx="541748" cy="7462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313504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Sound 4">
            <a:hlinkClick r:id="rId3" action="ppaction://hlinkfile" highlightClick="1">
              <a:snd r:embed="rId2" name="applause.wav"/>
            </a:hlinkClick>
          </p:cNvPr>
          <p:cNvSpPr/>
          <p:nvPr/>
        </p:nvSpPr>
        <p:spPr>
          <a:xfrm>
            <a:off x="3581400" y="2819400"/>
            <a:ext cx="2057400" cy="17526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676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</a:t>
            </a:r>
            <a:r>
              <a:rPr lang="en-US" dirty="0" err="1" smtClean="0"/>
              <a:t>pembalakan</a:t>
            </a:r>
            <a:r>
              <a:rPr lang="en-US" dirty="0" smtClean="0"/>
              <a:t> </a:t>
            </a:r>
            <a:r>
              <a:rPr lang="en-US" dirty="0" smtClean="0"/>
              <a:t>haram </a:t>
            </a:r>
            <a:r>
              <a:rPr lang="en-US" dirty="0"/>
              <a:t>you tube  https://www.youtube.com/watch?v=CXqScvw3TeI.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butang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512511" cy="1143000"/>
          </a:xfrm>
        </p:spPr>
        <p:txBody>
          <a:bodyPr/>
          <a:lstStyle/>
          <a:p>
            <a:r>
              <a:rPr lang="en-US" dirty="0" smtClean="0"/>
              <a:t>AKTIVITI KUMPULAN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6 </a:t>
            </a:r>
            <a:r>
              <a:rPr lang="en-US" dirty="0" err="1" smtClean="0"/>
              <a:t>kumpulan</a:t>
            </a:r>
            <a:r>
              <a:rPr lang="en-US" dirty="0" smtClean="0"/>
              <a:t> ( 2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berbincang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haiwan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yang </a:t>
            </a:r>
            <a:r>
              <a:rPr lang="en-US" dirty="0" err="1" smtClean="0"/>
              <a:t>terancam</a:t>
            </a:r>
            <a:r>
              <a:rPr lang="en-US" dirty="0" smtClean="0"/>
              <a:t> </a:t>
            </a:r>
            <a:r>
              <a:rPr lang="en-US" dirty="0" err="1" smtClean="0"/>
              <a:t>kepupusan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/ </a:t>
            </a:r>
            <a:r>
              <a:rPr lang="en-US" dirty="0" err="1" smtClean="0"/>
              <a:t>berbincang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aktiviti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biodiversiti</a:t>
            </a:r>
            <a:endParaRPr lang="en-US" dirty="0" smtClean="0"/>
          </a:p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berbincang</a:t>
            </a:r>
            <a:r>
              <a:rPr lang="en-US" dirty="0" smtClean="0"/>
              <a:t> </a:t>
            </a:r>
            <a:r>
              <a:rPr lang="en-US" dirty="0" err="1" smtClean="0"/>
              <a:t>kaedah</a:t>
            </a:r>
            <a:r>
              <a:rPr lang="en-US" dirty="0" smtClean="0"/>
              <a:t> </a:t>
            </a:r>
            <a:r>
              <a:rPr lang="en-US" dirty="0" err="1" smtClean="0"/>
              <a:t>memelihara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memulihara</a:t>
            </a:r>
            <a:r>
              <a:rPr lang="en-US" dirty="0" smtClean="0"/>
              <a:t> </a:t>
            </a:r>
            <a:r>
              <a:rPr lang="en-US" dirty="0" err="1" smtClean="0"/>
              <a:t>biodiversiti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endermik</a:t>
            </a:r>
            <a:r>
              <a:rPr lang="en-US" dirty="0" smtClean="0"/>
              <a:t> ( </a:t>
            </a:r>
            <a:r>
              <a:rPr lang="en-US" dirty="0" err="1" smtClean="0"/>
              <a:t>rujuk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info </a:t>
            </a:r>
            <a:r>
              <a:rPr lang="en-US" dirty="0" err="1" smtClean="0"/>
              <a:t>sains</a:t>
            </a:r>
            <a:r>
              <a:rPr lang="en-US" dirty="0" smtClean="0"/>
              <a:t> m/s 6)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terancam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Guru </a:t>
            </a:r>
            <a:r>
              <a:rPr lang="en-US" dirty="0" err="1" smtClean="0"/>
              <a:t>mencungkil</a:t>
            </a:r>
            <a:r>
              <a:rPr lang="en-US" dirty="0" smtClean="0"/>
              <a:t> idea </a:t>
            </a:r>
            <a:r>
              <a:rPr lang="en-US" dirty="0" err="1" smtClean="0"/>
              <a:t>murid</a:t>
            </a:r>
            <a:r>
              <a:rPr lang="en-US" dirty="0" smtClean="0"/>
              <a:t> / </a:t>
            </a:r>
            <a:r>
              <a:rPr lang="en-US" dirty="0" err="1" smtClean="0"/>
              <a:t>minta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bina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i-think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9773" r="2301" b="52608"/>
          <a:stretch/>
        </p:blipFill>
        <p:spPr bwMode="auto">
          <a:xfrm>
            <a:off x="581846" y="609600"/>
            <a:ext cx="81356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3937589" cy="2472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5" y="2667000"/>
            <a:ext cx="4190999" cy="2032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1000"/>
            <a:ext cx="4139157" cy="2494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58" y="4454232"/>
            <a:ext cx="4229212" cy="2251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https://media4.picsearch.com/is?cQUl0p6OXDDnx7_4sab_WjMQbARvLoCPh63l9TlkMd0&amp;height=3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86" y="3048000"/>
            <a:ext cx="3751384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9864" y="24938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KESAN AKTIVITI MANUSIA  TERHADAP BIODIVERSITI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48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46938" b="6010"/>
          <a:stretch/>
        </p:blipFill>
        <p:spPr bwMode="auto">
          <a:xfrm>
            <a:off x="422284" y="228600"/>
            <a:ext cx="8340716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9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609600"/>
            <a:ext cx="6477000" cy="246888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Standard </a:t>
            </a:r>
            <a:r>
              <a:rPr lang="en-US" sz="2000" b="1" dirty="0" err="1"/>
              <a:t>kandungan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 smtClean="0"/>
              <a:t>1.2 </a:t>
            </a:r>
            <a:r>
              <a:rPr lang="en-US" sz="2000" b="1" dirty="0" err="1" smtClean="0"/>
              <a:t>pengelasan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organisma</a:t>
            </a:r>
            <a:endParaRPr lang="en-US" sz="2000" b="1" dirty="0"/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Standard </a:t>
            </a:r>
            <a:r>
              <a:rPr lang="en-US" sz="2000" b="1" dirty="0" err="1" smtClean="0">
                <a:solidFill>
                  <a:schemeClr val="tx1"/>
                </a:solidFill>
              </a:rPr>
              <a:t>pembelajaran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1.2.1 </a:t>
            </a:r>
            <a:r>
              <a:rPr lang="en-US" sz="2000" b="1" dirty="0" err="1" smtClean="0">
                <a:solidFill>
                  <a:schemeClr val="tx1"/>
                </a:solidFill>
              </a:rPr>
              <a:t>Membezakan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organisma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kekunci</a:t>
            </a:r>
            <a:r>
              <a:rPr lang="en-US" sz="2000" b="1" dirty="0" smtClean="0">
                <a:solidFill>
                  <a:schemeClr val="tx1"/>
                </a:solidFill>
              </a:rPr>
              <a:t>   </a:t>
            </a:r>
          </a:p>
          <a:p>
            <a:pPr marL="4572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            </a:t>
            </a:r>
            <a:r>
              <a:rPr lang="en-US" sz="2000" b="1" dirty="0" err="1" smtClean="0">
                <a:solidFill>
                  <a:schemeClr val="tx1"/>
                </a:solidFill>
              </a:rPr>
              <a:t>dikotomi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berdasarkan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ciri-ciri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sepunya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1.2.2 </a:t>
            </a:r>
            <a:r>
              <a:rPr lang="en-US" sz="2000" b="1" dirty="0" err="1" smtClean="0">
                <a:solidFill>
                  <a:schemeClr val="tx1"/>
                </a:solidFill>
              </a:rPr>
              <a:t>Mencirikan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kumpulan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taksonomi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utama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7659" r="22136" b="8135"/>
          <a:stretch/>
        </p:blipFill>
        <p:spPr bwMode="auto">
          <a:xfrm>
            <a:off x="685800" y="581431"/>
            <a:ext cx="8321593" cy="604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AKTIVITI KEMANDIRIAN  HIDUP- BURUNG CIAK </a:t>
            </a:r>
            <a:r>
              <a:rPr lang="en-US" dirty="0" smtClean="0"/>
              <a:t>DARWIN – </a:t>
            </a:r>
            <a:r>
              <a:rPr lang="en-US" dirty="0" err="1" smtClean="0"/>
              <a:t>rujuk</a:t>
            </a:r>
            <a:r>
              <a:rPr lang="en-US" dirty="0" smtClean="0"/>
              <a:t> </a:t>
            </a:r>
            <a:r>
              <a:rPr lang="en-US" dirty="0" err="1" smtClean="0"/>
              <a:t>lampiran</a:t>
            </a:r>
            <a:r>
              <a:rPr lang="en-US" dirty="0" smtClean="0"/>
              <a:t> 1.3 </a:t>
            </a:r>
            <a:r>
              <a:rPr lang="en-US" dirty="0" err="1" smtClean="0"/>
              <a:t>modul</a:t>
            </a:r>
            <a:r>
              <a:rPr lang="en-US" dirty="0" smtClean="0"/>
              <a:t> 26 </a:t>
            </a:r>
            <a:r>
              <a:rPr lang="en-US" dirty="0" err="1" smtClean="0"/>
              <a:t>hebat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15674" r="10200" b="4761"/>
          <a:stretch/>
        </p:blipFill>
        <p:spPr bwMode="auto">
          <a:xfrm>
            <a:off x="-152400" y="304801"/>
            <a:ext cx="9392553" cy="589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3048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 </a:t>
            </a:r>
            <a:r>
              <a:rPr lang="en-US" dirty="0" err="1" smtClean="0"/>
              <a:t>lampiran</a:t>
            </a:r>
            <a:r>
              <a:rPr lang="en-US" dirty="0" smtClean="0"/>
              <a:t> 1.3</a:t>
            </a:r>
            <a:endParaRPr lang="en-US" dirty="0"/>
          </a:p>
        </p:txBody>
      </p:sp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5943600" y="58790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Panduan</a:t>
            </a:r>
            <a:r>
              <a:rPr lang="en-US" dirty="0" smtClean="0"/>
              <a:t> /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jawapan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87792" y="2579699"/>
            <a:ext cx="8228437" cy="114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900" b="1">
                <a:latin typeface="Arial"/>
              </a:rPr>
              <a:t>HAIWAN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54316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Line 1"/>
          <p:cNvSpPr/>
          <p:nvPr/>
        </p:nvSpPr>
        <p:spPr>
          <a:xfrm>
            <a:off x="4516529" y="2004908"/>
            <a:ext cx="653" cy="404966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3" name="Line 2"/>
          <p:cNvSpPr/>
          <p:nvPr/>
        </p:nvSpPr>
        <p:spPr>
          <a:xfrm>
            <a:off x="2028210" y="2384401"/>
            <a:ext cx="4998845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4" name="CustomShape 3"/>
          <p:cNvSpPr/>
          <p:nvPr/>
        </p:nvSpPr>
        <p:spPr>
          <a:xfrm>
            <a:off x="2028536" y="2358927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7027055" y="2410201"/>
            <a:ext cx="327" cy="404639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6552576" y="2815167"/>
            <a:ext cx="1219016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BERKAKI</a:t>
            </a:r>
            <a:endParaRPr/>
          </a:p>
        </p:txBody>
      </p:sp>
      <p:sp>
        <p:nvSpPr>
          <p:cNvPr id="157" name="Line 6"/>
          <p:cNvSpPr/>
          <p:nvPr/>
        </p:nvSpPr>
        <p:spPr>
          <a:xfrm>
            <a:off x="2028209" y="3084926"/>
            <a:ext cx="0" cy="513719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8" name="Line 7"/>
          <p:cNvSpPr/>
          <p:nvPr/>
        </p:nvSpPr>
        <p:spPr>
          <a:xfrm>
            <a:off x="695554" y="3404000"/>
            <a:ext cx="2515750" cy="28413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9" name="CustomShape 8"/>
          <p:cNvSpPr/>
          <p:nvPr/>
        </p:nvSpPr>
        <p:spPr>
          <a:xfrm>
            <a:off x="732128" y="3432413"/>
            <a:ext cx="327" cy="441870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9"/>
          <p:cNvSpPr/>
          <p:nvPr/>
        </p:nvSpPr>
        <p:spPr>
          <a:xfrm>
            <a:off x="3211304" y="3432413"/>
            <a:ext cx="327" cy="406599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10"/>
          <p:cNvSpPr/>
          <p:nvPr/>
        </p:nvSpPr>
        <p:spPr>
          <a:xfrm>
            <a:off x="2286185" y="3871018"/>
            <a:ext cx="1850239" cy="5796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BADAN  BERSEGMAN</a:t>
            </a:r>
            <a:endParaRPr/>
          </a:p>
        </p:txBody>
      </p:sp>
      <p:sp>
        <p:nvSpPr>
          <p:cNvPr id="162" name="Line 11"/>
          <p:cNvSpPr/>
          <p:nvPr/>
        </p:nvSpPr>
        <p:spPr>
          <a:xfrm>
            <a:off x="7027055" y="3192046"/>
            <a:ext cx="0" cy="256696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63" name="Line 12"/>
          <p:cNvSpPr/>
          <p:nvPr/>
        </p:nvSpPr>
        <p:spPr>
          <a:xfrm>
            <a:off x="5627130" y="3406613"/>
            <a:ext cx="2708742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64" name="CustomShape 13"/>
          <p:cNvSpPr/>
          <p:nvPr/>
        </p:nvSpPr>
        <p:spPr>
          <a:xfrm>
            <a:off x="5627130" y="3406940"/>
            <a:ext cx="327" cy="467670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14"/>
          <p:cNvSpPr/>
          <p:nvPr/>
        </p:nvSpPr>
        <p:spPr>
          <a:xfrm>
            <a:off x="4702010" y="3839339"/>
            <a:ext cx="1850239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3 PASANG KAKI</a:t>
            </a:r>
            <a:endParaRPr/>
          </a:p>
        </p:txBody>
      </p:sp>
      <p:sp>
        <p:nvSpPr>
          <p:cNvPr id="166" name="CustomShape 15"/>
          <p:cNvSpPr/>
          <p:nvPr/>
        </p:nvSpPr>
        <p:spPr>
          <a:xfrm>
            <a:off x="8336198" y="3406940"/>
            <a:ext cx="327" cy="679951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16"/>
          <p:cNvSpPr/>
          <p:nvPr/>
        </p:nvSpPr>
        <p:spPr>
          <a:xfrm>
            <a:off x="7160288" y="4174416"/>
            <a:ext cx="1850239" cy="8285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LEBIH DARIPADA 3 PASANG KAKI</a:t>
            </a:r>
            <a:endParaRPr/>
          </a:p>
        </p:txBody>
      </p:sp>
      <p:sp>
        <p:nvSpPr>
          <p:cNvPr id="168" name="CustomShape 17"/>
          <p:cNvSpPr/>
          <p:nvPr/>
        </p:nvSpPr>
        <p:spPr>
          <a:xfrm>
            <a:off x="3518916" y="1661993"/>
            <a:ext cx="2173198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INVERTEBRATA</a:t>
            </a:r>
            <a:endParaRPr/>
          </a:p>
        </p:txBody>
      </p:sp>
      <p:sp>
        <p:nvSpPr>
          <p:cNvPr id="169" name="CustomShape 18"/>
          <p:cNvSpPr/>
          <p:nvPr/>
        </p:nvSpPr>
        <p:spPr>
          <a:xfrm>
            <a:off x="1093947" y="2771731"/>
            <a:ext cx="2057272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TANPA BERKAKI</a:t>
            </a:r>
            <a:endParaRPr/>
          </a:p>
        </p:txBody>
      </p:sp>
      <p:sp>
        <p:nvSpPr>
          <p:cNvPr id="170" name="CustomShape 19"/>
          <p:cNvSpPr/>
          <p:nvPr/>
        </p:nvSpPr>
        <p:spPr>
          <a:xfrm>
            <a:off x="171439" y="3881142"/>
            <a:ext cx="1850239" cy="5796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BADAN TIDAK BERSEGMAN</a:t>
            </a:r>
            <a:endParaRPr/>
          </a:p>
        </p:txBody>
      </p:sp>
      <p:sp>
        <p:nvSpPr>
          <p:cNvPr id="171" name="CustomShape 20"/>
          <p:cNvSpPr/>
          <p:nvPr/>
        </p:nvSpPr>
        <p:spPr>
          <a:xfrm>
            <a:off x="5100403" y="5388660"/>
            <a:ext cx="3853304" cy="8285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MEMPUNYAI BADAN BERSEGMEN.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MEMPUNYAI KULIT KERAS</a:t>
            </a:r>
            <a:endParaRPr/>
          </a:p>
        </p:txBody>
      </p:sp>
      <p:sp>
        <p:nvSpPr>
          <p:cNvPr id="172" name="CustomShape 21"/>
          <p:cNvSpPr/>
          <p:nvPr/>
        </p:nvSpPr>
        <p:spPr>
          <a:xfrm>
            <a:off x="260915" y="5807669"/>
            <a:ext cx="1109947" cy="756699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244566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914343" y="358917"/>
            <a:ext cx="6204799" cy="914113"/>
          </a:xfrm>
          <a:prstGeom prst="ellipse">
            <a:avLst/>
          </a:prstGeom>
          <a:solidFill>
            <a:srgbClr val="00B0F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>
              <a:lnSpc>
                <a:spcPct val="100000"/>
              </a:lnSpc>
            </a:pPr>
            <a:r>
              <a:rPr lang="en-US" dirty="0" smtClean="0"/>
              <a:t>BIODIVERSITI</a:t>
            </a:r>
            <a:endParaRPr dirty="0"/>
          </a:p>
        </p:txBody>
      </p:sp>
      <p:sp>
        <p:nvSpPr>
          <p:cNvPr id="80" name="CustomShape 2"/>
          <p:cNvSpPr/>
          <p:nvPr/>
        </p:nvSpPr>
        <p:spPr>
          <a:xfrm>
            <a:off x="260914" y="1469308"/>
            <a:ext cx="8490984" cy="50591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Definisi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biodiversiti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Bagaimana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wujudnya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biodiversiti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3.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Kepentingan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Biodiversiti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dari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segi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:  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    -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Sumber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makanan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    -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Keseimbangan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alam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    -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Menjana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ekonomi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seperti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tempat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rekreasi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pelancongan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     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bioteknologi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perubatan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bahan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mentah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industri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   -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Bahan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mentah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Sumber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ekologi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   -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Pendidikan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   -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Perubatan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4.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Kedudukan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Malaysia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sebagai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salah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satu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daripada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12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negara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   Mega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Biodiversiti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perlu</a:t>
            </a:r>
            <a:r>
              <a:rPr lang="en-MY" sz="2200" b="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MY" sz="2200" b="1" dirty="0" err="1">
                <a:solidFill>
                  <a:srgbClr val="000000"/>
                </a:solidFill>
                <a:latin typeface="Arial"/>
                <a:ea typeface="DejaVu Sans"/>
              </a:rPr>
              <a:t>dipelihara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5997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/>
          <p:nvPr/>
        </p:nvPicPr>
        <p:blipFill>
          <a:blip r:embed="rId2"/>
          <a:stretch/>
        </p:blipFill>
        <p:spPr>
          <a:xfrm>
            <a:off x="892791" y="424235"/>
            <a:ext cx="3297514" cy="1893869"/>
          </a:xfrm>
          <a:prstGeom prst="rect">
            <a:avLst/>
          </a:prstGeom>
          <a:ln>
            <a:noFill/>
          </a:ln>
        </p:spPr>
      </p:pic>
      <p:pic>
        <p:nvPicPr>
          <p:cNvPr id="174" name="Picture 3"/>
          <p:cNvPicPr/>
          <p:nvPr/>
        </p:nvPicPr>
        <p:blipFill>
          <a:blip r:embed="rId3"/>
          <a:stretch/>
        </p:blipFill>
        <p:spPr>
          <a:xfrm>
            <a:off x="4756544" y="227956"/>
            <a:ext cx="4207612" cy="2482050"/>
          </a:xfrm>
          <a:prstGeom prst="rect">
            <a:avLst/>
          </a:prstGeom>
          <a:ln>
            <a:noFill/>
          </a:ln>
        </p:spPr>
      </p:pic>
      <p:pic>
        <p:nvPicPr>
          <p:cNvPr id="175" name="Picture 4"/>
          <p:cNvPicPr/>
          <p:nvPr/>
        </p:nvPicPr>
        <p:blipFill>
          <a:blip r:embed="rId4"/>
          <a:stretch/>
        </p:blipFill>
        <p:spPr>
          <a:xfrm>
            <a:off x="1175584" y="2930778"/>
            <a:ext cx="6516329" cy="3665595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1436825" y="1983354"/>
            <a:ext cx="2753806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CACING PIPIH</a:t>
            </a:r>
            <a:endParaRPr/>
          </a:p>
        </p:txBody>
      </p:sp>
      <p:sp>
        <p:nvSpPr>
          <p:cNvPr id="177" name="CustomShape 2"/>
          <p:cNvSpPr/>
          <p:nvPr/>
        </p:nvSpPr>
        <p:spPr>
          <a:xfrm>
            <a:off x="5483447" y="2375256"/>
            <a:ext cx="2753806" cy="3308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SIPUT</a:t>
            </a:r>
            <a:endParaRPr/>
          </a:p>
        </p:txBody>
      </p:sp>
      <p:sp>
        <p:nvSpPr>
          <p:cNvPr id="178" name="CustomShape 3"/>
          <p:cNvSpPr/>
          <p:nvPr/>
        </p:nvSpPr>
        <p:spPr>
          <a:xfrm>
            <a:off x="1436825" y="6172465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BATU KARANG</a:t>
            </a:r>
            <a:endParaRPr/>
          </a:p>
        </p:txBody>
      </p:sp>
      <p:sp>
        <p:nvSpPr>
          <p:cNvPr id="179" name="CustomShape 4"/>
          <p:cNvSpPr/>
          <p:nvPr/>
        </p:nvSpPr>
        <p:spPr>
          <a:xfrm>
            <a:off x="130294" y="6172465"/>
            <a:ext cx="762170" cy="522210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839591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/>
          <p:nvPr/>
        </p:nvPicPr>
        <p:blipFill>
          <a:blip r:embed="rId2"/>
          <a:stretch/>
        </p:blipFill>
        <p:spPr>
          <a:xfrm>
            <a:off x="456845" y="400720"/>
            <a:ext cx="4855816" cy="2731561"/>
          </a:xfrm>
          <a:prstGeom prst="rect">
            <a:avLst/>
          </a:prstGeom>
          <a:ln>
            <a:noFill/>
          </a:ln>
        </p:spPr>
      </p:pic>
      <p:pic>
        <p:nvPicPr>
          <p:cNvPr id="181" name="Picture 3"/>
          <p:cNvPicPr/>
          <p:nvPr/>
        </p:nvPicPr>
        <p:blipFill>
          <a:blip r:embed="rId3"/>
          <a:stretch/>
        </p:blipFill>
        <p:spPr>
          <a:xfrm>
            <a:off x="5812937" y="1665259"/>
            <a:ext cx="3114972" cy="1959513"/>
          </a:xfrm>
          <a:prstGeom prst="rect">
            <a:avLst/>
          </a:prstGeom>
          <a:ln>
            <a:noFill/>
          </a:ln>
        </p:spPr>
      </p:pic>
      <p:pic>
        <p:nvPicPr>
          <p:cNvPr id="182" name="Picture 4"/>
          <p:cNvPicPr/>
          <p:nvPr/>
        </p:nvPicPr>
        <p:blipFill>
          <a:blip r:embed="rId4"/>
          <a:stretch/>
        </p:blipFill>
        <p:spPr>
          <a:xfrm>
            <a:off x="686737" y="3622160"/>
            <a:ext cx="5094525" cy="2454616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1436825" y="6172465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CACING TANAH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1508013" y="3159388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CACING PIPIH</a:t>
            </a:r>
            <a:endParaRPr/>
          </a:p>
        </p:txBody>
      </p:sp>
      <p:sp>
        <p:nvSpPr>
          <p:cNvPr id="185" name="CustomShape 3"/>
          <p:cNvSpPr/>
          <p:nvPr/>
        </p:nvSpPr>
        <p:spPr>
          <a:xfrm>
            <a:off x="5993847" y="3755733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LINTAH</a:t>
            </a:r>
            <a:endParaRPr/>
          </a:p>
        </p:txBody>
      </p:sp>
      <p:sp>
        <p:nvSpPr>
          <p:cNvPr id="186" name="CustomShape 4"/>
          <p:cNvSpPr/>
          <p:nvPr/>
        </p:nvSpPr>
        <p:spPr>
          <a:xfrm>
            <a:off x="8161494" y="6077102"/>
            <a:ext cx="762170" cy="522210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3806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/>
          <p:cNvPicPr/>
          <p:nvPr/>
        </p:nvPicPr>
        <p:blipFill>
          <a:blip r:embed="rId2"/>
          <a:stretch/>
        </p:blipFill>
        <p:spPr>
          <a:xfrm>
            <a:off x="546973" y="3175064"/>
            <a:ext cx="4431953" cy="3137507"/>
          </a:xfrm>
          <a:prstGeom prst="rect">
            <a:avLst/>
          </a:prstGeom>
          <a:ln>
            <a:noFill/>
          </a:ln>
        </p:spPr>
      </p:pic>
      <p:pic>
        <p:nvPicPr>
          <p:cNvPr id="188" name="Picture 3"/>
          <p:cNvPicPr/>
          <p:nvPr/>
        </p:nvPicPr>
        <p:blipFill>
          <a:blip r:embed="rId3"/>
          <a:stretch/>
        </p:blipFill>
        <p:spPr>
          <a:xfrm>
            <a:off x="5094525" y="1338674"/>
            <a:ext cx="3853304" cy="2654813"/>
          </a:xfrm>
          <a:prstGeom prst="rect">
            <a:avLst/>
          </a:prstGeom>
          <a:ln>
            <a:noFill/>
          </a:ln>
        </p:spPr>
      </p:pic>
      <p:pic>
        <p:nvPicPr>
          <p:cNvPr id="189" name="Picture 4"/>
          <p:cNvPicPr/>
          <p:nvPr/>
        </p:nvPicPr>
        <p:blipFill>
          <a:blip r:embed="rId4"/>
          <a:stretch/>
        </p:blipFill>
        <p:spPr>
          <a:xfrm>
            <a:off x="653103" y="511106"/>
            <a:ext cx="3396132" cy="2259971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974102" y="2674735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LIPAS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2024617" y="5930466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SEMUT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5747627" y="4147635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KUPU - KUPU</a:t>
            </a:r>
            <a:endParaRPr/>
          </a:p>
        </p:txBody>
      </p:sp>
      <p:sp>
        <p:nvSpPr>
          <p:cNvPr id="193" name="CustomShape 4"/>
          <p:cNvSpPr/>
          <p:nvPr/>
        </p:nvSpPr>
        <p:spPr>
          <a:xfrm>
            <a:off x="8161494" y="6077102"/>
            <a:ext cx="762170" cy="522210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5946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/>
          <p:cNvPicPr/>
          <p:nvPr/>
        </p:nvPicPr>
        <p:blipFill>
          <a:blip r:embed="rId2"/>
          <a:stretch/>
        </p:blipFill>
        <p:spPr>
          <a:xfrm>
            <a:off x="3200202" y="3214254"/>
            <a:ext cx="2816830" cy="2012093"/>
          </a:xfrm>
          <a:prstGeom prst="rect">
            <a:avLst/>
          </a:prstGeom>
          <a:ln>
            <a:noFill/>
          </a:ln>
        </p:spPr>
      </p:pic>
      <p:pic>
        <p:nvPicPr>
          <p:cNvPr id="195" name="Picture 3"/>
          <p:cNvPicPr/>
          <p:nvPr/>
        </p:nvPicPr>
        <p:blipFill>
          <a:blip r:embed="rId3"/>
          <a:stretch/>
        </p:blipFill>
        <p:spPr>
          <a:xfrm>
            <a:off x="6531677" y="1355330"/>
            <a:ext cx="2170259" cy="2170487"/>
          </a:xfrm>
          <a:prstGeom prst="rect">
            <a:avLst/>
          </a:prstGeom>
          <a:ln>
            <a:noFill/>
          </a:ln>
        </p:spPr>
      </p:pic>
      <p:pic>
        <p:nvPicPr>
          <p:cNvPr id="196" name="Picture 4"/>
          <p:cNvPicPr/>
          <p:nvPr/>
        </p:nvPicPr>
        <p:blipFill>
          <a:blip r:embed="rId4"/>
          <a:stretch/>
        </p:blipFill>
        <p:spPr>
          <a:xfrm>
            <a:off x="6049687" y="4343587"/>
            <a:ext cx="2652249" cy="1986619"/>
          </a:xfrm>
          <a:prstGeom prst="rect">
            <a:avLst/>
          </a:prstGeom>
          <a:ln>
            <a:noFill/>
          </a:ln>
        </p:spPr>
      </p:pic>
      <p:pic>
        <p:nvPicPr>
          <p:cNvPr id="197" name="Picture 5"/>
          <p:cNvPicPr/>
          <p:nvPr/>
        </p:nvPicPr>
        <p:blipFill>
          <a:blip r:embed="rId5"/>
          <a:stretch/>
        </p:blipFill>
        <p:spPr>
          <a:xfrm>
            <a:off x="356594" y="3690416"/>
            <a:ext cx="2586612" cy="2090147"/>
          </a:xfrm>
          <a:prstGeom prst="rect">
            <a:avLst/>
          </a:prstGeom>
          <a:ln>
            <a:noFill/>
          </a:ln>
        </p:spPr>
      </p:pic>
      <p:pic>
        <p:nvPicPr>
          <p:cNvPr id="198" name="Picture 6"/>
          <p:cNvPicPr/>
          <p:nvPr/>
        </p:nvPicPr>
        <p:blipFill>
          <a:blip r:embed="rId6"/>
          <a:stretch/>
        </p:blipFill>
        <p:spPr>
          <a:xfrm>
            <a:off x="3829466" y="318421"/>
            <a:ext cx="2764582" cy="2073491"/>
          </a:xfrm>
          <a:prstGeom prst="rect">
            <a:avLst/>
          </a:prstGeom>
          <a:ln>
            <a:noFill/>
          </a:ln>
        </p:spPr>
      </p:pic>
      <p:pic>
        <p:nvPicPr>
          <p:cNvPr id="199" name="Picture 7"/>
          <p:cNvPicPr/>
          <p:nvPr/>
        </p:nvPicPr>
        <p:blipFill>
          <a:blip r:embed="rId7"/>
          <a:stretch/>
        </p:blipFill>
        <p:spPr>
          <a:xfrm>
            <a:off x="522155" y="554869"/>
            <a:ext cx="3280533" cy="2502624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369656" y="6162994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UDANG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2943532" y="2554552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BELANGKAS</a:t>
            </a: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3178323" y="5337060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KALA JENGKING</a:t>
            </a:r>
            <a:endParaRPr/>
          </a:p>
        </p:txBody>
      </p:sp>
      <p:sp>
        <p:nvSpPr>
          <p:cNvPr id="203" name="CustomShape 4"/>
          <p:cNvSpPr/>
          <p:nvPr/>
        </p:nvSpPr>
        <p:spPr>
          <a:xfrm>
            <a:off x="6239740" y="3504915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LABAH - LABAH</a:t>
            </a:r>
            <a:endParaRPr/>
          </a:p>
        </p:txBody>
      </p:sp>
      <p:sp>
        <p:nvSpPr>
          <p:cNvPr id="204" name="CustomShape 5"/>
          <p:cNvSpPr/>
          <p:nvPr/>
        </p:nvSpPr>
        <p:spPr>
          <a:xfrm>
            <a:off x="5999072" y="6315183"/>
            <a:ext cx="2753806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LIPAN</a:t>
            </a:r>
            <a:endParaRPr/>
          </a:p>
        </p:txBody>
      </p:sp>
      <p:sp>
        <p:nvSpPr>
          <p:cNvPr id="205" name="CustomShape 6"/>
          <p:cNvSpPr/>
          <p:nvPr/>
        </p:nvSpPr>
        <p:spPr>
          <a:xfrm>
            <a:off x="4174304" y="6077102"/>
            <a:ext cx="762170" cy="522210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122179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477544" y="620186"/>
            <a:ext cx="3955514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VERTEBRATA</a:t>
            </a:r>
            <a:endParaRPr/>
          </a:p>
        </p:txBody>
      </p:sp>
      <p:sp>
        <p:nvSpPr>
          <p:cNvPr id="207" name="Line 2"/>
          <p:cNvSpPr/>
          <p:nvPr/>
        </p:nvSpPr>
        <p:spPr>
          <a:xfrm>
            <a:off x="4455138" y="1278582"/>
            <a:ext cx="0" cy="278251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208" name="Line 3"/>
          <p:cNvSpPr/>
          <p:nvPr/>
        </p:nvSpPr>
        <p:spPr>
          <a:xfrm>
            <a:off x="850666" y="1556833"/>
            <a:ext cx="6344889" cy="3266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209" name="CustomShape 4"/>
          <p:cNvSpPr/>
          <p:nvPr/>
        </p:nvSpPr>
        <p:spPr>
          <a:xfrm>
            <a:off x="888872" y="1557160"/>
            <a:ext cx="327" cy="715222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5"/>
          <p:cNvSpPr/>
          <p:nvPr/>
        </p:nvSpPr>
        <p:spPr>
          <a:xfrm>
            <a:off x="7195555" y="1563691"/>
            <a:ext cx="327" cy="715222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6"/>
          <p:cNvSpPr/>
          <p:nvPr/>
        </p:nvSpPr>
        <p:spPr>
          <a:xfrm>
            <a:off x="260914" y="2304060"/>
            <a:ext cx="1444336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IKAN</a:t>
            </a:r>
            <a:endParaRPr/>
          </a:p>
        </p:txBody>
      </p:sp>
      <p:sp>
        <p:nvSpPr>
          <p:cNvPr id="212" name="CustomShape 7"/>
          <p:cNvSpPr/>
          <p:nvPr/>
        </p:nvSpPr>
        <p:spPr>
          <a:xfrm>
            <a:off x="2035067" y="2787407"/>
            <a:ext cx="1916529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AMFIBIAN</a:t>
            </a:r>
            <a:endParaRPr/>
          </a:p>
        </p:txBody>
      </p:sp>
      <p:sp>
        <p:nvSpPr>
          <p:cNvPr id="213" name="CustomShape 8"/>
          <p:cNvSpPr/>
          <p:nvPr/>
        </p:nvSpPr>
        <p:spPr>
          <a:xfrm>
            <a:off x="3649210" y="4781538"/>
            <a:ext cx="1612183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REPTILIA</a:t>
            </a:r>
            <a:endParaRPr/>
          </a:p>
        </p:txBody>
      </p:sp>
      <p:sp>
        <p:nvSpPr>
          <p:cNvPr id="214" name="CustomShape 9"/>
          <p:cNvSpPr/>
          <p:nvPr/>
        </p:nvSpPr>
        <p:spPr>
          <a:xfrm>
            <a:off x="6542453" y="2279240"/>
            <a:ext cx="1899875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MAMALIA</a:t>
            </a:r>
            <a:endParaRPr/>
          </a:p>
        </p:txBody>
      </p:sp>
      <p:sp>
        <p:nvSpPr>
          <p:cNvPr id="215" name="CustomShape 10"/>
          <p:cNvSpPr/>
          <p:nvPr/>
        </p:nvSpPr>
        <p:spPr>
          <a:xfrm>
            <a:off x="4694500" y="2304060"/>
            <a:ext cx="1763376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BURUNG</a:t>
            </a:r>
            <a:endParaRPr/>
          </a:p>
        </p:txBody>
      </p:sp>
      <p:sp>
        <p:nvSpPr>
          <p:cNvPr id="216" name="CustomShape 11"/>
          <p:cNvSpPr/>
          <p:nvPr/>
        </p:nvSpPr>
        <p:spPr>
          <a:xfrm>
            <a:off x="2819443" y="1560426"/>
            <a:ext cx="327" cy="1182239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2"/>
          <p:cNvSpPr/>
          <p:nvPr/>
        </p:nvSpPr>
        <p:spPr>
          <a:xfrm>
            <a:off x="4455464" y="1518949"/>
            <a:ext cx="327" cy="3262589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13"/>
          <p:cNvSpPr/>
          <p:nvPr/>
        </p:nvSpPr>
        <p:spPr>
          <a:xfrm flipH="1">
            <a:off x="5605251" y="1552914"/>
            <a:ext cx="327" cy="750820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Picture 3"/>
          <p:cNvPicPr/>
          <p:nvPr/>
        </p:nvPicPr>
        <p:blipFill>
          <a:blip r:embed="rId2"/>
          <a:stretch/>
        </p:blipFill>
        <p:spPr>
          <a:xfrm>
            <a:off x="1977920" y="3221439"/>
            <a:ext cx="2210425" cy="1503599"/>
          </a:xfrm>
          <a:prstGeom prst="rect">
            <a:avLst/>
          </a:prstGeom>
          <a:ln>
            <a:noFill/>
          </a:ln>
        </p:spPr>
      </p:pic>
      <p:pic>
        <p:nvPicPr>
          <p:cNvPr id="220" name="Picture 4"/>
          <p:cNvPicPr/>
          <p:nvPr/>
        </p:nvPicPr>
        <p:blipFill>
          <a:blip r:embed="rId3"/>
          <a:stretch/>
        </p:blipFill>
        <p:spPr>
          <a:xfrm>
            <a:off x="71188" y="2742991"/>
            <a:ext cx="1824115" cy="1319732"/>
          </a:xfrm>
          <a:prstGeom prst="rect">
            <a:avLst/>
          </a:prstGeom>
          <a:ln>
            <a:noFill/>
          </a:ln>
        </p:spPr>
      </p:pic>
      <p:pic>
        <p:nvPicPr>
          <p:cNvPr id="221" name="Picture 5"/>
          <p:cNvPicPr/>
          <p:nvPr/>
        </p:nvPicPr>
        <p:blipFill>
          <a:blip r:embed="rId4"/>
          <a:stretch/>
        </p:blipFill>
        <p:spPr>
          <a:xfrm>
            <a:off x="3238081" y="5323343"/>
            <a:ext cx="3040845" cy="1235473"/>
          </a:xfrm>
          <a:prstGeom prst="rect">
            <a:avLst/>
          </a:prstGeom>
          <a:ln>
            <a:noFill/>
          </a:ln>
        </p:spPr>
      </p:pic>
      <p:pic>
        <p:nvPicPr>
          <p:cNvPr id="222" name="Picture 3"/>
          <p:cNvPicPr/>
          <p:nvPr/>
        </p:nvPicPr>
        <p:blipFill>
          <a:blip r:embed="rId5"/>
          <a:stretch/>
        </p:blipFill>
        <p:spPr>
          <a:xfrm>
            <a:off x="4872797" y="2724376"/>
            <a:ext cx="1427029" cy="1831165"/>
          </a:xfrm>
          <a:prstGeom prst="rect">
            <a:avLst/>
          </a:prstGeom>
          <a:ln>
            <a:noFill/>
          </a:ln>
        </p:spPr>
      </p:pic>
      <p:pic>
        <p:nvPicPr>
          <p:cNvPr id="223" name="Picture 6"/>
          <p:cNvPicPr/>
          <p:nvPr/>
        </p:nvPicPr>
        <p:blipFill>
          <a:blip r:embed="rId6"/>
          <a:stretch/>
        </p:blipFill>
        <p:spPr>
          <a:xfrm>
            <a:off x="6407914" y="2756055"/>
            <a:ext cx="2613389" cy="13066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996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/>
          <p:cNvPicPr/>
          <p:nvPr/>
        </p:nvPicPr>
        <p:blipFill>
          <a:blip r:embed="rId2"/>
          <a:stretch/>
        </p:blipFill>
        <p:spPr>
          <a:xfrm>
            <a:off x="6280885" y="5062075"/>
            <a:ext cx="2708089" cy="1698244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3668150" y="2541162"/>
            <a:ext cx="1807134" cy="1807324"/>
          </a:xfrm>
          <a:prstGeom prst="ellipse">
            <a:avLst/>
          </a:prstGeom>
          <a:solidFill>
            <a:srgbClr val="00B0F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389" tIns="13389" rIns="13389" bIns="13389" anchor="ctr"/>
          <a:lstStyle/>
          <a:p>
            <a:pPr algn="ctr">
              <a:lnSpc>
                <a:spcPct val="90000"/>
              </a:lnSpc>
            </a:pPr>
            <a:r>
              <a:rPr lang="en-MY" sz="2100">
                <a:solidFill>
                  <a:srgbClr val="FFFFFF"/>
                </a:solidFill>
                <a:latin typeface="Arial"/>
                <a:ea typeface="DejaVu Sans"/>
              </a:rPr>
              <a:t>CIRI SEPUNYA IKAN</a:t>
            </a:r>
            <a:endParaRPr/>
          </a:p>
        </p:txBody>
      </p:sp>
      <p:sp>
        <p:nvSpPr>
          <p:cNvPr id="226" name="CustomShape 2"/>
          <p:cNvSpPr/>
          <p:nvPr/>
        </p:nvSpPr>
        <p:spPr>
          <a:xfrm rot="16200000">
            <a:off x="4299344" y="2252135"/>
            <a:ext cx="545071" cy="32982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3668150" y="188113"/>
            <a:ext cx="1807134" cy="18073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" tIns="8164" rIns="8164" bIns="8164" anchor="ctr"/>
          <a:lstStyle/>
          <a:p>
            <a:pPr algn="ctr">
              <a:lnSpc>
                <a:spcPct val="90000"/>
              </a:lnSpc>
            </a:pPr>
            <a:r>
              <a:rPr lang="en-MY" sz="1300" b="1">
                <a:solidFill>
                  <a:srgbClr val="FFFFFF"/>
                </a:solidFill>
                <a:latin typeface="Arial"/>
                <a:ea typeface="DejaVu Sans"/>
              </a:rPr>
              <a:t>POIKILOTERMA</a:t>
            </a:r>
            <a:endParaRPr/>
          </a:p>
        </p:txBody>
      </p:sp>
      <p:sp>
        <p:nvSpPr>
          <p:cNvPr id="228" name="CustomShape 4"/>
          <p:cNvSpPr/>
          <p:nvPr/>
        </p:nvSpPr>
        <p:spPr>
          <a:xfrm rot="19800000">
            <a:off x="5317886" y="2839987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5"/>
          <p:cNvSpPr/>
          <p:nvPr/>
        </p:nvSpPr>
        <p:spPr>
          <a:xfrm>
            <a:off x="5705829" y="1364801"/>
            <a:ext cx="1807134" cy="1807324"/>
          </a:xfrm>
          <a:prstGeom prst="ellipse">
            <a:avLst/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1" tIns="7511" rIns="7511" bIns="7511" anchor="ctr"/>
          <a:lstStyle/>
          <a:p>
            <a:pPr algn="ctr">
              <a:lnSpc>
                <a:spcPct val="90000"/>
              </a:lnSpc>
            </a:pPr>
            <a:r>
              <a:rPr lang="en-MY" sz="1200" b="1">
                <a:solidFill>
                  <a:srgbClr val="FFFFFF"/>
                </a:solidFill>
                <a:latin typeface="Arial"/>
                <a:ea typeface="DejaVu Sans"/>
              </a:rPr>
              <a:t>BADAN DILITUPI  SISIK KERAS YANG BERLENDIR</a:t>
            </a:r>
            <a:endParaRPr/>
          </a:p>
        </p:txBody>
      </p:sp>
      <p:sp>
        <p:nvSpPr>
          <p:cNvPr id="230" name="CustomShape 6"/>
          <p:cNvSpPr/>
          <p:nvPr/>
        </p:nvSpPr>
        <p:spPr>
          <a:xfrm rot="1800000">
            <a:off x="5317886" y="4016348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7"/>
          <p:cNvSpPr/>
          <p:nvPr/>
        </p:nvSpPr>
        <p:spPr>
          <a:xfrm>
            <a:off x="5705829" y="3717849"/>
            <a:ext cx="1807134" cy="1807324"/>
          </a:xfrm>
          <a:prstGeom prst="ellipse">
            <a:avLst/>
          </a:prstGeom>
          <a:solidFill>
            <a:srgbClr val="92D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1" tIns="7511" rIns="7511" bIns="7511" anchor="ctr"/>
          <a:lstStyle/>
          <a:p>
            <a:pPr algn="ctr">
              <a:lnSpc>
                <a:spcPct val="90000"/>
              </a:lnSpc>
            </a:pPr>
            <a:r>
              <a:rPr lang="en-MY" sz="1200" b="1">
                <a:solidFill>
                  <a:srgbClr val="000000"/>
                </a:solidFill>
                <a:latin typeface="Arial"/>
                <a:ea typeface="DejaVu Sans"/>
              </a:rPr>
              <a:t>MEMPUNYAI SIRIP DAN EKOR</a:t>
            </a:r>
            <a:endParaRPr/>
          </a:p>
        </p:txBody>
      </p:sp>
      <p:sp>
        <p:nvSpPr>
          <p:cNvPr id="232" name="CustomShape 8"/>
          <p:cNvSpPr/>
          <p:nvPr/>
        </p:nvSpPr>
        <p:spPr>
          <a:xfrm rot="5400000">
            <a:off x="4299671" y="4604857"/>
            <a:ext cx="545071" cy="32982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9"/>
          <p:cNvSpPr/>
          <p:nvPr/>
        </p:nvSpPr>
        <p:spPr>
          <a:xfrm>
            <a:off x="3668150" y="4894210"/>
            <a:ext cx="1807134" cy="18073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1" tIns="7511" rIns="7511" bIns="7511" anchor="ctr"/>
          <a:lstStyle/>
          <a:p>
            <a:pPr algn="ctr">
              <a:lnSpc>
                <a:spcPct val="90000"/>
              </a:lnSpc>
            </a:pPr>
            <a:r>
              <a:rPr lang="en-MY" sz="1200" b="1">
                <a:solidFill>
                  <a:srgbClr val="000000"/>
                </a:solidFill>
                <a:latin typeface="Arial"/>
                <a:ea typeface="DejaVu Sans"/>
              </a:rPr>
              <a:t>BERNAFAS MELALUI INSANG</a:t>
            </a:r>
            <a:endParaRPr/>
          </a:p>
        </p:txBody>
      </p:sp>
      <p:sp>
        <p:nvSpPr>
          <p:cNvPr id="234" name="CustomShape 10"/>
          <p:cNvSpPr/>
          <p:nvPr/>
        </p:nvSpPr>
        <p:spPr>
          <a:xfrm rot="9000000">
            <a:off x="3280860" y="4017001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1"/>
          <p:cNvSpPr/>
          <p:nvPr/>
        </p:nvSpPr>
        <p:spPr>
          <a:xfrm>
            <a:off x="1630470" y="3717849"/>
            <a:ext cx="1807134" cy="1807324"/>
          </a:xfrm>
          <a:prstGeom prst="ellipse">
            <a:avLst/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1" tIns="7511" rIns="7511" bIns="7511" anchor="ctr"/>
          <a:lstStyle/>
          <a:p>
            <a:pPr algn="ctr">
              <a:lnSpc>
                <a:spcPct val="90000"/>
              </a:lnSpc>
            </a:pPr>
            <a:r>
              <a:rPr lang="en-MY" sz="1200" b="1">
                <a:solidFill>
                  <a:srgbClr val="000000"/>
                </a:solidFill>
                <a:latin typeface="Arial"/>
                <a:ea typeface="DejaVu Sans"/>
              </a:rPr>
              <a:t>BERTELUR</a:t>
            </a:r>
            <a:endParaRPr/>
          </a:p>
        </p:txBody>
      </p:sp>
      <p:sp>
        <p:nvSpPr>
          <p:cNvPr id="236" name="CustomShape 12"/>
          <p:cNvSpPr/>
          <p:nvPr/>
        </p:nvSpPr>
        <p:spPr>
          <a:xfrm rot="12600000">
            <a:off x="3280860" y="2840314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13"/>
          <p:cNvSpPr/>
          <p:nvPr/>
        </p:nvSpPr>
        <p:spPr>
          <a:xfrm>
            <a:off x="1630470" y="1364801"/>
            <a:ext cx="1807134" cy="1807324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511" tIns="7511" rIns="7511" bIns="7511" anchor="ctr"/>
          <a:lstStyle/>
          <a:p>
            <a:pPr algn="ctr">
              <a:lnSpc>
                <a:spcPct val="90000"/>
              </a:lnSpc>
            </a:pPr>
            <a:r>
              <a:rPr lang="en-MY" sz="1200" b="1">
                <a:solidFill>
                  <a:srgbClr val="FFFFFF"/>
                </a:solidFill>
                <a:latin typeface="Arial"/>
                <a:ea typeface="DejaVu Sans"/>
              </a:rPr>
              <a:t>PERSENYAWAAN LUAR</a:t>
            </a:r>
            <a:endParaRPr/>
          </a:p>
        </p:txBody>
      </p:sp>
      <p:sp>
        <p:nvSpPr>
          <p:cNvPr id="238" name="CustomShape 14"/>
          <p:cNvSpPr/>
          <p:nvPr/>
        </p:nvSpPr>
        <p:spPr>
          <a:xfrm>
            <a:off x="5290456" y="357938"/>
            <a:ext cx="3657373" cy="8285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MY" strike="noStrike">
                <a:solidFill>
                  <a:srgbClr val="000000"/>
                </a:solidFill>
                <a:latin typeface="Arial"/>
                <a:ea typeface="DejaVu Sans"/>
              </a:rPr>
              <a:t>Organisma yang mempunyai SUHU BADAN YANG BERUBAH – UBAH MENGIKUT PERSEKITARAN</a:t>
            </a:r>
            <a:endParaRPr/>
          </a:p>
        </p:txBody>
      </p:sp>
      <p:sp>
        <p:nvSpPr>
          <p:cNvPr id="239" name="CustomShape 15"/>
          <p:cNvSpPr/>
          <p:nvPr/>
        </p:nvSpPr>
        <p:spPr>
          <a:xfrm>
            <a:off x="456845" y="5780563"/>
            <a:ext cx="979327" cy="652844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654576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4"/>
          <p:cNvPicPr/>
          <p:nvPr/>
        </p:nvPicPr>
        <p:blipFill>
          <a:blip r:embed="rId2"/>
          <a:stretch/>
        </p:blipFill>
        <p:spPr>
          <a:xfrm>
            <a:off x="64984" y="5039540"/>
            <a:ext cx="3023537" cy="1697591"/>
          </a:xfrm>
          <a:prstGeom prst="rect">
            <a:avLst/>
          </a:prstGeom>
          <a:ln>
            <a:noFill/>
          </a:ln>
        </p:spPr>
      </p:pic>
      <p:pic>
        <p:nvPicPr>
          <p:cNvPr id="241" name="Picture 3"/>
          <p:cNvPicPr/>
          <p:nvPr/>
        </p:nvPicPr>
        <p:blipFill>
          <a:blip r:embed="rId3"/>
          <a:stretch/>
        </p:blipFill>
        <p:spPr>
          <a:xfrm>
            <a:off x="6514696" y="4931441"/>
            <a:ext cx="2433459" cy="1822673"/>
          </a:xfrm>
          <a:prstGeom prst="rect">
            <a:avLst/>
          </a:prstGeom>
          <a:ln>
            <a:noFill/>
          </a:ln>
        </p:spPr>
      </p:pic>
      <p:pic>
        <p:nvPicPr>
          <p:cNvPr id="242" name="Picture 5"/>
          <p:cNvPicPr/>
          <p:nvPr/>
        </p:nvPicPr>
        <p:blipFill>
          <a:blip r:embed="rId4"/>
          <a:stretch/>
        </p:blipFill>
        <p:spPr>
          <a:xfrm>
            <a:off x="6466367" y="2710333"/>
            <a:ext cx="2610450" cy="1461797"/>
          </a:xfrm>
          <a:prstGeom prst="rect">
            <a:avLst/>
          </a:prstGeom>
          <a:ln>
            <a:noFill/>
          </a:ln>
        </p:spPr>
      </p:pic>
      <p:pic>
        <p:nvPicPr>
          <p:cNvPr id="243" name="Picture 2"/>
          <p:cNvPicPr/>
          <p:nvPr/>
        </p:nvPicPr>
        <p:blipFill>
          <a:blip r:embed="rId5"/>
          <a:stretch/>
        </p:blipFill>
        <p:spPr>
          <a:xfrm>
            <a:off x="130294" y="162639"/>
            <a:ext cx="2597062" cy="1828879"/>
          </a:xfrm>
          <a:prstGeom prst="rect">
            <a:avLst/>
          </a:prstGeom>
          <a:ln>
            <a:noFill/>
          </a:ln>
        </p:spPr>
      </p:pic>
      <p:sp>
        <p:nvSpPr>
          <p:cNvPr id="244" name="CustomShape 1"/>
          <p:cNvSpPr/>
          <p:nvPr/>
        </p:nvSpPr>
        <p:spPr>
          <a:xfrm>
            <a:off x="3668150" y="2541162"/>
            <a:ext cx="1807134" cy="1807324"/>
          </a:xfrm>
          <a:prstGeom prst="ellipse">
            <a:avLst/>
          </a:prstGeom>
          <a:solidFill>
            <a:srgbClr val="00B0F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389" tIns="13389" rIns="13389" bIns="13389" anchor="ctr"/>
          <a:lstStyle/>
          <a:p>
            <a:pPr algn="ctr">
              <a:lnSpc>
                <a:spcPct val="90000"/>
              </a:lnSpc>
            </a:pPr>
            <a:r>
              <a:rPr lang="en-MY" sz="2100">
                <a:solidFill>
                  <a:srgbClr val="FFFFFF"/>
                </a:solidFill>
                <a:latin typeface="Arial"/>
                <a:ea typeface="DejaVu Sans"/>
              </a:rPr>
              <a:t>CIRI SEPUNYA AMFIBIA</a:t>
            </a:r>
            <a:endParaRPr/>
          </a:p>
        </p:txBody>
      </p:sp>
      <p:sp>
        <p:nvSpPr>
          <p:cNvPr id="245" name="CustomShape 2"/>
          <p:cNvSpPr/>
          <p:nvPr/>
        </p:nvSpPr>
        <p:spPr>
          <a:xfrm rot="16200000">
            <a:off x="4299344" y="2252135"/>
            <a:ext cx="545071" cy="32982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3"/>
          <p:cNvSpPr/>
          <p:nvPr/>
        </p:nvSpPr>
        <p:spPr>
          <a:xfrm>
            <a:off x="3668150" y="188113"/>
            <a:ext cx="1807134" cy="18073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" tIns="8164" rIns="8164" bIns="8164" anchor="ctr"/>
          <a:lstStyle/>
          <a:p>
            <a:pPr algn="ctr">
              <a:lnSpc>
                <a:spcPct val="90000"/>
              </a:lnSpc>
            </a:pPr>
            <a:r>
              <a:rPr lang="en-MY" sz="1300" b="1">
                <a:solidFill>
                  <a:srgbClr val="FFFFFF"/>
                </a:solidFill>
                <a:latin typeface="Arial"/>
                <a:ea typeface="DejaVu Sans"/>
              </a:rPr>
              <a:t>POIKILOTERMA</a:t>
            </a:r>
            <a:endParaRPr/>
          </a:p>
        </p:txBody>
      </p:sp>
      <p:sp>
        <p:nvSpPr>
          <p:cNvPr id="247" name="CustomShape 4"/>
          <p:cNvSpPr/>
          <p:nvPr/>
        </p:nvSpPr>
        <p:spPr>
          <a:xfrm rot="19800000">
            <a:off x="5317886" y="2839987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5"/>
          <p:cNvSpPr/>
          <p:nvPr/>
        </p:nvSpPr>
        <p:spPr>
          <a:xfrm>
            <a:off x="5705829" y="1364801"/>
            <a:ext cx="1807134" cy="1807324"/>
          </a:xfrm>
          <a:prstGeom prst="ellipse">
            <a:avLst/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FFFFFF"/>
                </a:solidFill>
                <a:latin typeface="Arial"/>
                <a:ea typeface="DejaVu Sans"/>
              </a:rPr>
              <a:t>BADAN DILITUPI KULIT LEMBAB</a:t>
            </a:r>
            <a:endParaRPr/>
          </a:p>
        </p:txBody>
      </p:sp>
      <p:sp>
        <p:nvSpPr>
          <p:cNvPr id="249" name="CustomShape 6"/>
          <p:cNvSpPr/>
          <p:nvPr/>
        </p:nvSpPr>
        <p:spPr>
          <a:xfrm rot="1800000">
            <a:off x="5317886" y="4016348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7"/>
          <p:cNvSpPr/>
          <p:nvPr/>
        </p:nvSpPr>
        <p:spPr>
          <a:xfrm>
            <a:off x="5705829" y="3717849"/>
            <a:ext cx="1807134" cy="1807324"/>
          </a:xfrm>
          <a:prstGeom prst="ellipse">
            <a:avLst/>
          </a:prstGeom>
          <a:solidFill>
            <a:srgbClr val="92D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000000"/>
                </a:solidFill>
                <a:latin typeface="Arial"/>
                <a:ea typeface="DejaVu Sans"/>
              </a:rPr>
              <a:t>BOLEH HIDUP DI DARAT DAN AIR</a:t>
            </a:r>
            <a:endParaRPr/>
          </a:p>
        </p:txBody>
      </p:sp>
      <p:sp>
        <p:nvSpPr>
          <p:cNvPr id="251" name="CustomShape 8"/>
          <p:cNvSpPr/>
          <p:nvPr/>
        </p:nvSpPr>
        <p:spPr>
          <a:xfrm rot="5400000">
            <a:off x="4299671" y="4604857"/>
            <a:ext cx="545071" cy="32982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9"/>
          <p:cNvSpPr/>
          <p:nvPr/>
        </p:nvSpPr>
        <p:spPr>
          <a:xfrm>
            <a:off x="3668150" y="4894210"/>
            <a:ext cx="1807134" cy="18073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000000"/>
                </a:solidFill>
                <a:latin typeface="Arial"/>
                <a:ea typeface="DejaVu Sans"/>
              </a:rPr>
              <a:t>BERNAFAS :</a:t>
            </a:r>
            <a:endParaRPr/>
          </a:p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000000"/>
                </a:solidFill>
                <a:latin typeface="Arial"/>
                <a:ea typeface="DejaVu Sans"/>
              </a:rPr>
              <a:t>DEWASA : PEPARU,  KULIT LEMBAB</a:t>
            </a:r>
            <a:endParaRPr/>
          </a:p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000000"/>
                </a:solidFill>
                <a:latin typeface="Arial"/>
                <a:ea typeface="DejaVu Sans"/>
              </a:rPr>
              <a:t>ANAK : INSANG</a:t>
            </a:r>
            <a:endParaRPr/>
          </a:p>
        </p:txBody>
      </p:sp>
      <p:sp>
        <p:nvSpPr>
          <p:cNvPr id="253" name="CustomShape 10"/>
          <p:cNvSpPr/>
          <p:nvPr/>
        </p:nvSpPr>
        <p:spPr>
          <a:xfrm rot="9000000">
            <a:off x="3280860" y="4017001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11"/>
          <p:cNvSpPr/>
          <p:nvPr/>
        </p:nvSpPr>
        <p:spPr>
          <a:xfrm>
            <a:off x="1630470" y="3717849"/>
            <a:ext cx="1807134" cy="1807324"/>
          </a:xfrm>
          <a:prstGeom prst="ellipse">
            <a:avLst/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000000"/>
                </a:solidFill>
                <a:latin typeface="Arial"/>
                <a:ea typeface="DejaVu Sans"/>
              </a:rPr>
              <a:t>BERTELUR BERLENDIR DAN TIDAK BERCENGKERANG</a:t>
            </a:r>
            <a:endParaRPr/>
          </a:p>
        </p:txBody>
      </p:sp>
      <p:sp>
        <p:nvSpPr>
          <p:cNvPr id="255" name="CustomShape 12"/>
          <p:cNvSpPr/>
          <p:nvPr/>
        </p:nvSpPr>
        <p:spPr>
          <a:xfrm rot="12600000">
            <a:off x="3280860" y="2840314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13"/>
          <p:cNvSpPr/>
          <p:nvPr/>
        </p:nvSpPr>
        <p:spPr>
          <a:xfrm>
            <a:off x="1630470" y="1364801"/>
            <a:ext cx="1807134" cy="1807324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FFFFFF"/>
                </a:solidFill>
                <a:latin typeface="Arial"/>
                <a:ea typeface="DejaVu Sans"/>
              </a:rPr>
              <a:t>PERSENYAWAAN LUAR</a:t>
            </a:r>
            <a:endParaRPr/>
          </a:p>
        </p:txBody>
      </p:sp>
      <p:sp>
        <p:nvSpPr>
          <p:cNvPr id="257" name="CustomShape 14"/>
          <p:cNvSpPr/>
          <p:nvPr/>
        </p:nvSpPr>
        <p:spPr>
          <a:xfrm>
            <a:off x="7920172" y="310583"/>
            <a:ext cx="979327" cy="652844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726053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3"/>
          <p:cNvPicPr/>
          <p:nvPr/>
        </p:nvPicPr>
        <p:blipFill>
          <a:blip r:embed="rId2"/>
          <a:stretch/>
        </p:blipFill>
        <p:spPr>
          <a:xfrm>
            <a:off x="130294" y="172764"/>
            <a:ext cx="3382091" cy="2080023"/>
          </a:xfrm>
          <a:prstGeom prst="rect">
            <a:avLst/>
          </a:prstGeom>
          <a:ln>
            <a:noFill/>
          </a:ln>
        </p:spPr>
      </p:pic>
      <p:pic>
        <p:nvPicPr>
          <p:cNvPr id="259" name="Picture 2"/>
          <p:cNvPicPr/>
          <p:nvPr/>
        </p:nvPicPr>
        <p:blipFill>
          <a:blip r:embed="rId3"/>
          <a:stretch/>
        </p:blipFill>
        <p:spPr>
          <a:xfrm>
            <a:off x="5421076" y="162640"/>
            <a:ext cx="3527732" cy="1950695"/>
          </a:xfrm>
          <a:prstGeom prst="rect">
            <a:avLst/>
          </a:prstGeom>
          <a:ln>
            <a:noFill/>
          </a:ln>
        </p:spPr>
      </p:pic>
      <p:sp>
        <p:nvSpPr>
          <p:cNvPr id="260" name="CustomShape 1"/>
          <p:cNvSpPr/>
          <p:nvPr/>
        </p:nvSpPr>
        <p:spPr>
          <a:xfrm>
            <a:off x="3594022" y="2709680"/>
            <a:ext cx="1956042" cy="1956247"/>
          </a:xfrm>
          <a:prstGeom prst="ellipse">
            <a:avLst/>
          </a:prstGeom>
          <a:solidFill>
            <a:srgbClr val="00B0F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68" tIns="14368" rIns="14368" bIns="14368" anchor="ctr"/>
          <a:lstStyle/>
          <a:p>
            <a:pPr algn="ctr">
              <a:lnSpc>
                <a:spcPct val="90000"/>
              </a:lnSpc>
            </a:pPr>
            <a:r>
              <a:rPr lang="en-MY" sz="2300">
                <a:solidFill>
                  <a:srgbClr val="FFFFFF"/>
                </a:solidFill>
                <a:latin typeface="Arial"/>
                <a:ea typeface="DejaVu Sans"/>
              </a:rPr>
              <a:t>CIRI SEPUNYA REPTILIA</a:t>
            </a:r>
            <a:endParaRPr/>
          </a:p>
        </p:txBody>
      </p:sp>
      <p:sp>
        <p:nvSpPr>
          <p:cNvPr id="261" name="CustomShape 2"/>
          <p:cNvSpPr/>
          <p:nvPr/>
        </p:nvSpPr>
        <p:spPr>
          <a:xfrm rot="16200000">
            <a:off x="4278443" y="2398446"/>
            <a:ext cx="586874" cy="35594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"/>
          <p:cNvSpPr/>
          <p:nvPr/>
        </p:nvSpPr>
        <p:spPr>
          <a:xfrm>
            <a:off x="3594022" y="165905"/>
            <a:ext cx="1956042" cy="19562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" tIns="8164" rIns="8164" bIns="8164" anchor="ctr"/>
          <a:lstStyle/>
          <a:p>
            <a:pPr algn="ctr">
              <a:lnSpc>
                <a:spcPct val="90000"/>
              </a:lnSpc>
            </a:pPr>
            <a:r>
              <a:rPr lang="en-MY" sz="1300" b="1">
                <a:solidFill>
                  <a:srgbClr val="FFFFFF"/>
                </a:solidFill>
                <a:latin typeface="Arial"/>
                <a:ea typeface="DejaVu Sans"/>
              </a:rPr>
              <a:t>POIKILOTERMA</a:t>
            </a:r>
            <a:endParaRPr/>
          </a:p>
        </p:txBody>
      </p:sp>
      <p:sp>
        <p:nvSpPr>
          <p:cNvPr id="263" name="CustomShape 4"/>
          <p:cNvSpPr/>
          <p:nvPr/>
        </p:nvSpPr>
        <p:spPr>
          <a:xfrm rot="20520000">
            <a:off x="5487693" y="3276958"/>
            <a:ext cx="586812" cy="35598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5"/>
          <p:cNvSpPr/>
          <p:nvPr/>
        </p:nvSpPr>
        <p:spPr>
          <a:xfrm>
            <a:off x="6012787" y="1923588"/>
            <a:ext cx="1956042" cy="1956247"/>
          </a:xfrm>
          <a:prstGeom prst="ellipse">
            <a:avLst/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58" tIns="6858" rIns="6858" bIns="6858" anchor="ctr"/>
          <a:lstStyle/>
          <a:p>
            <a:pPr algn="ctr">
              <a:lnSpc>
                <a:spcPct val="90000"/>
              </a:lnSpc>
            </a:pPr>
            <a:r>
              <a:rPr lang="en-MY" sz="1100" b="1">
                <a:solidFill>
                  <a:srgbClr val="FFFFFF"/>
                </a:solidFill>
                <a:latin typeface="Arial"/>
                <a:ea typeface="DejaVu Sans"/>
              </a:rPr>
              <a:t>BADAN DILITUPI  SISIK  DAN BERKULIT KERAS</a:t>
            </a:r>
            <a:endParaRPr/>
          </a:p>
        </p:txBody>
      </p:sp>
      <p:sp>
        <p:nvSpPr>
          <p:cNvPr id="265" name="CustomShape 6"/>
          <p:cNvSpPr/>
          <p:nvPr/>
        </p:nvSpPr>
        <p:spPr>
          <a:xfrm rot="3240000">
            <a:off x="5025918" y="4698587"/>
            <a:ext cx="586874" cy="35594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7"/>
          <p:cNvSpPr/>
          <p:nvPr/>
        </p:nvSpPr>
        <p:spPr>
          <a:xfrm>
            <a:off x="5088973" y="4767821"/>
            <a:ext cx="1956042" cy="19562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58" tIns="6858" rIns="6858" bIns="6858" anchor="ctr"/>
          <a:lstStyle/>
          <a:p>
            <a:pPr algn="ctr">
              <a:lnSpc>
                <a:spcPct val="90000"/>
              </a:lnSpc>
            </a:pPr>
            <a:r>
              <a:rPr lang="en-MY" sz="1100" b="1">
                <a:solidFill>
                  <a:srgbClr val="000000"/>
                </a:solidFill>
                <a:latin typeface="Arial"/>
                <a:ea typeface="DejaVu Sans"/>
              </a:rPr>
              <a:t>BERNAFAS MELALUI PEPARU</a:t>
            </a:r>
            <a:endParaRPr/>
          </a:p>
        </p:txBody>
      </p:sp>
      <p:sp>
        <p:nvSpPr>
          <p:cNvPr id="267" name="CustomShape 8"/>
          <p:cNvSpPr/>
          <p:nvPr/>
        </p:nvSpPr>
        <p:spPr>
          <a:xfrm rot="7560000">
            <a:off x="3531294" y="4698914"/>
            <a:ext cx="586874" cy="35594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9"/>
          <p:cNvSpPr/>
          <p:nvPr/>
        </p:nvSpPr>
        <p:spPr>
          <a:xfrm>
            <a:off x="2098744" y="4767821"/>
            <a:ext cx="1956042" cy="1956247"/>
          </a:xfrm>
          <a:prstGeom prst="ellipse">
            <a:avLst/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58" tIns="6858" rIns="6858" bIns="6858" anchor="ctr"/>
          <a:lstStyle/>
          <a:p>
            <a:pPr algn="ctr">
              <a:lnSpc>
                <a:spcPct val="90000"/>
              </a:lnSpc>
            </a:pPr>
            <a:r>
              <a:rPr lang="en-MY" sz="1100" b="1">
                <a:solidFill>
                  <a:srgbClr val="000000"/>
                </a:solidFill>
                <a:latin typeface="Arial"/>
                <a:ea typeface="DejaVu Sans"/>
              </a:rPr>
              <a:t>BERTELUR BERCENGKERANG</a:t>
            </a:r>
            <a:endParaRPr/>
          </a:p>
        </p:txBody>
      </p:sp>
      <p:sp>
        <p:nvSpPr>
          <p:cNvPr id="269" name="CustomShape 10"/>
          <p:cNvSpPr/>
          <p:nvPr/>
        </p:nvSpPr>
        <p:spPr>
          <a:xfrm rot="11880000">
            <a:off x="3068928" y="3277285"/>
            <a:ext cx="586812" cy="35598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11"/>
          <p:cNvSpPr/>
          <p:nvPr/>
        </p:nvSpPr>
        <p:spPr>
          <a:xfrm>
            <a:off x="1174931" y="1923588"/>
            <a:ext cx="1956042" cy="1956247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58" tIns="6858" rIns="6858" bIns="6858" anchor="ctr"/>
          <a:lstStyle/>
          <a:p>
            <a:pPr algn="ctr">
              <a:lnSpc>
                <a:spcPct val="90000"/>
              </a:lnSpc>
            </a:pPr>
            <a:r>
              <a:rPr lang="en-MY" sz="1100" b="1">
                <a:solidFill>
                  <a:srgbClr val="FFFFFF"/>
                </a:solidFill>
                <a:latin typeface="Arial"/>
                <a:ea typeface="DejaVu Sans"/>
              </a:rPr>
              <a:t>PERSENYAWAAN DALAM</a:t>
            </a:r>
            <a:endParaRPr/>
          </a:p>
        </p:txBody>
      </p:sp>
      <p:sp>
        <p:nvSpPr>
          <p:cNvPr id="271" name="CustomShape 12"/>
          <p:cNvSpPr/>
          <p:nvPr/>
        </p:nvSpPr>
        <p:spPr>
          <a:xfrm>
            <a:off x="326225" y="5911197"/>
            <a:ext cx="979327" cy="652844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196647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4"/>
          <p:cNvPicPr/>
          <p:nvPr/>
        </p:nvPicPr>
        <p:blipFill>
          <a:blip r:embed="rId2"/>
          <a:stretch/>
        </p:blipFill>
        <p:spPr>
          <a:xfrm>
            <a:off x="7228537" y="4278269"/>
            <a:ext cx="1718965" cy="2185837"/>
          </a:xfrm>
          <a:prstGeom prst="rect">
            <a:avLst/>
          </a:prstGeom>
          <a:ln>
            <a:noFill/>
          </a:ln>
        </p:spPr>
      </p:pic>
      <p:pic>
        <p:nvPicPr>
          <p:cNvPr id="273" name="Picture 5"/>
          <p:cNvPicPr/>
          <p:nvPr/>
        </p:nvPicPr>
        <p:blipFill>
          <a:blip r:embed="rId3"/>
          <a:stretch/>
        </p:blipFill>
        <p:spPr>
          <a:xfrm>
            <a:off x="39839" y="106467"/>
            <a:ext cx="2982065" cy="1828879"/>
          </a:xfrm>
          <a:prstGeom prst="rect">
            <a:avLst/>
          </a:prstGeom>
          <a:ln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3668150" y="2541162"/>
            <a:ext cx="1807134" cy="1807324"/>
          </a:xfrm>
          <a:prstGeom prst="ellipse">
            <a:avLst/>
          </a:prstGeom>
          <a:solidFill>
            <a:srgbClr val="00B0F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389" tIns="13389" rIns="13389" bIns="13389" anchor="ctr"/>
          <a:lstStyle/>
          <a:p>
            <a:pPr algn="ctr">
              <a:lnSpc>
                <a:spcPct val="90000"/>
              </a:lnSpc>
            </a:pPr>
            <a:r>
              <a:rPr lang="en-MY" sz="2100">
                <a:solidFill>
                  <a:srgbClr val="FFFFFF"/>
                </a:solidFill>
                <a:latin typeface="Arial"/>
                <a:ea typeface="DejaVu Sans"/>
              </a:rPr>
              <a:t>CIRI SEPUNYA BURUNG</a:t>
            </a:r>
            <a:endParaRPr/>
          </a:p>
        </p:txBody>
      </p:sp>
      <p:sp>
        <p:nvSpPr>
          <p:cNvPr id="275" name="CustomShape 2"/>
          <p:cNvSpPr/>
          <p:nvPr/>
        </p:nvSpPr>
        <p:spPr>
          <a:xfrm rot="16200000">
            <a:off x="4299344" y="2252135"/>
            <a:ext cx="545071" cy="32982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3"/>
          <p:cNvSpPr/>
          <p:nvPr/>
        </p:nvSpPr>
        <p:spPr>
          <a:xfrm>
            <a:off x="3668150" y="188113"/>
            <a:ext cx="1807134" cy="180732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" tIns="8164" rIns="8164" bIns="8164" anchor="ctr"/>
          <a:lstStyle/>
          <a:p>
            <a:pPr algn="ctr">
              <a:lnSpc>
                <a:spcPct val="90000"/>
              </a:lnSpc>
            </a:pPr>
            <a:r>
              <a:rPr lang="en-MY" sz="1300" b="1">
                <a:solidFill>
                  <a:srgbClr val="FFFFFF"/>
                </a:solidFill>
                <a:latin typeface="Arial"/>
                <a:ea typeface="DejaVu Sans"/>
              </a:rPr>
              <a:t>HOMOIOTERMA</a:t>
            </a:r>
            <a:endParaRPr/>
          </a:p>
        </p:txBody>
      </p:sp>
      <p:sp>
        <p:nvSpPr>
          <p:cNvPr id="277" name="CustomShape 4"/>
          <p:cNvSpPr/>
          <p:nvPr/>
        </p:nvSpPr>
        <p:spPr>
          <a:xfrm rot="19800000">
            <a:off x="5317886" y="2839987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5"/>
          <p:cNvSpPr/>
          <p:nvPr/>
        </p:nvSpPr>
        <p:spPr>
          <a:xfrm>
            <a:off x="5705829" y="1364801"/>
            <a:ext cx="1807134" cy="1807324"/>
          </a:xfrm>
          <a:prstGeom prst="ellipse">
            <a:avLst/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FFFFFF"/>
                </a:solidFill>
                <a:latin typeface="Arial"/>
                <a:ea typeface="DejaVu Sans"/>
              </a:rPr>
              <a:t>BADAN DILITUPI BULU PELEPAH (UNTUK MENGEKALKAN SUHU BADAN)</a:t>
            </a:r>
            <a:endParaRPr/>
          </a:p>
        </p:txBody>
      </p:sp>
      <p:sp>
        <p:nvSpPr>
          <p:cNvPr id="279" name="CustomShape 6"/>
          <p:cNvSpPr/>
          <p:nvPr/>
        </p:nvSpPr>
        <p:spPr>
          <a:xfrm rot="1800000">
            <a:off x="5317886" y="4016348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"/>
          <p:cNvSpPr/>
          <p:nvPr/>
        </p:nvSpPr>
        <p:spPr>
          <a:xfrm>
            <a:off x="5705829" y="3717849"/>
            <a:ext cx="1807134" cy="1807324"/>
          </a:xfrm>
          <a:prstGeom prst="ellipse">
            <a:avLst/>
          </a:prstGeom>
          <a:solidFill>
            <a:srgbClr val="92D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000000"/>
                </a:solidFill>
                <a:latin typeface="Arial"/>
                <a:ea typeface="DejaVu Sans"/>
              </a:rPr>
              <a:t>MEMPUNYAI SAYAP/ KEPAK (BANTU TERBANG)</a:t>
            </a:r>
            <a:endParaRPr/>
          </a:p>
        </p:txBody>
      </p:sp>
      <p:sp>
        <p:nvSpPr>
          <p:cNvPr id="281" name="CustomShape 8"/>
          <p:cNvSpPr/>
          <p:nvPr/>
        </p:nvSpPr>
        <p:spPr>
          <a:xfrm rot="5400000">
            <a:off x="4299671" y="4604857"/>
            <a:ext cx="545071" cy="32982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9"/>
          <p:cNvSpPr/>
          <p:nvPr/>
        </p:nvSpPr>
        <p:spPr>
          <a:xfrm>
            <a:off x="3668150" y="4894210"/>
            <a:ext cx="1807134" cy="18073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000000"/>
                </a:solidFill>
                <a:latin typeface="Arial"/>
                <a:ea typeface="DejaVu Sans"/>
              </a:rPr>
              <a:t>BERNAFAS MELALUI PEPARU</a:t>
            </a:r>
            <a:endParaRPr/>
          </a:p>
        </p:txBody>
      </p:sp>
      <p:sp>
        <p:nvSpPr>
          <p:cNvPr id="283" name="CustomShape 10"/>
          <p:cNvSpPr/>
          <p:nvPr/>
        </p:nvSpPr>
        <p:spPr>
          <a:xfrm rot="9000000">
            <a:off x="3280860" y="4017001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11"/>
          <p:cNvSpPr/>
          <p:nvPr/>
        </p:nvSpPr>
        <p:spPr>
          <a:xfrm>
            <a:off x="1630470" y="3717849"/>
            <a:ext cx="1807134" cy="1807324"/>
          </a:xfrm>
          <a:prstGeom prst="ellipse">
            <a:avLst/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000000"/>
                </a:solidFill>
                <a:latin typeface="Arial"/>
                <a:ea typeface="DejaVu Sans"/>
              </a:rPr>
              <a:t>BERTELUR BERCENGKERANG KERAS</a:t>
            </a:r>
            <a:endParaRPr/>
          </a:p>
        </p:txBody>
      </p:sp>
      <p:sp>
        <p:nvSpPr>
          <p:cNvPr id="285" name="CustomShape 12"/>
          <p:cNvSpPr/>
          <p:nvPr/>
        </p:nvSpPr>
        <p:spPr>
          <a:xfrm rot="12600000">
            <a:off x="3280860" y="2840314"/>
            <a:ext cx="545014" cy="32985"/>
          </a:xfrm>
          <a:custGeom>
            <a:avLst/>
            <a:gdLst/>
            <a:ahLst/>
            <a:cxnLst/>
            <a:rect l="0" t="0" r="r" b="b"/>
            <a:pathLst>
              <a:path w="601174" h="1">
                <a:moveTo>
                  <a:pt x="0" y="0"/>
                </a:moveTo>
                <a:lnTo>
                  <a:pt x="601173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13"/>
          <p:cNvSpPr/>
          <p:nvPr/>
        </p:nvSpPr>
        <p:spPr>
          <a:xfrm>
            <a:off x="1630470" y="1364801"/>
            <a:ext cx="1807134" cy="1807324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05" tIns="6205" rIns="6205" bIns="6205" anchor="ctr"/>
          <a:lstStyle/>
          <a:p>
            <a:pPr algn="ctr">
              <a:lnSpc>
                <a:spcPct val="90000"/>
              </a:lnSpc>
            </a:pPr>
            <a:r>
              <a:rPr lang="en-MY" sz="1000" b="1">
                <a:solidFill>
                  <a:srgbClr val="FFFFFF"/>
                </a:solidFill>
                <a:latin typeface="Arial"/>
                <a:ea typeface="DejaVu Sans"/>
              </a:rPr>
              <a:t>PERSENYAWAAN DALAM</a:t>
            </a:r>
            <a:endParaRPr/>
          </a:p>
        </p:txBody>
      </p:sp>
      <p:sp>
        <p:nvSpPr>
          <p:cNvPr id="287" name="CustomShape 14"/>
          <p:cNvSpPr/>
          <p:nvPr/>
        </p:nvSpPr>
        <p:spPr>
          <a:xfrm>
            <a:off x="5290456" y="357938"/>
            <a:ext cx="3657373" cy="8285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MY" strike="noStrike">
                <a:solidFill>
                  <a:srgbClr val="000000"/>
                </a:solidFill>
                <a:latin typeface="Arial"/>
                <a:ea typeface="DejaVu Sans"/>
              </a:rPr>
              <a:t>Organisma yang mempunyai SUHU BADAN YANG MALAR DAN BEBAS DARIPADA SUHU PERSEKITARAN</a:t>
            </a:r>
            <a:endParaRPr/>
          </a:p>
        </p:txBody>
      </p:sp>
      <p:sp>
        <p:nvSpPr>
          <p:cNvPr id="288" name="CustomShape 15"/>
          <p:cNvSpPr/>
          <p:nvPr/>
        </p:nvSpPr>
        <p:spPr>
          <a:xfrm>
            <a:off x="326225" y="5911197"/>
            <a:ext cx="979327" cy="652844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590762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594021" y="2709680"/>
            <a:ext cx="2187077" cy="1956247"/>
          </a:xfrm>
          <a:prstGeom prst="ellipse">
            <a:avLst/>
          </a:prstGeom>
          <a:solidFill>
            <a:srgbClr val="00B0F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68" tIns="14368" rIns="14368" bIns="14368" anchor="ctr"/>
          <a:lstStyle/>
          <a:p>
            <a:pPr algn="ctr">
              <a:lnSpc>
                <a:spcPct val="90000"/>
              </a:lnSpc>
            </a:pPr>
            <a:r>
              <a:rPr lang="en-MY" sz="2300" dirty="0">
                <a:solidFill>
                  <a:srgbClr val="FFFFFF"/>
                </a:solidFill>
                <a:latin typeface="Arial"/>
                <a:ea typeface="DejaVu Sans"/>
              </a:rPr>
              <a:t>CIRI SEPUNYA MAMALIA</a:t>
            </a:r>
            <a:endParaRPr dirty="0"/>
          </a:p>
        </p:txBody>
      </p:sp>
      <p:sp>
        <p:nvSpPr>
          <p:cNvPr id="290" name="CustomShape 2"/>
          <p:cNvSpPr/>
          <p:nvPr/>
        </p:nvSpPr>
        <p:spPr>
          <a:xfrm rot="16200000">
            <a:off x="4278443" y="2398446"/>
            <a:ext cx="586874" cy="35594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3"/>
          <p:cNvSpPr/>
          <p:nvPr/>
        </p:nvSpPr>
        <p:spPr>
          <a:xfrm>
            <a:off x="3594022" y="165905"/>
            <a:ext cx="1956042" cy="19562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" tIns="8164" rIns="8164" bIns="8164" anchor="ctr"/>
          <a:lstStyle/>
          <a:p>
            <a:pPr algn="ctr">
              <a:lnSpc>
                <a:spcPct val="90000"/>
              </a:lnSpc>
            </a:pPr>
            <a:r>
              <a:rPr lang="en-MY" sz="1300" b="1">
                <a:solidFill>
                  <a:srgbClr val="FFFFFF"/>
                </a:solidFill>
                <a:latin typeface="Arial"/>
                <a:ea typeface="DejaVu Sans"/>
              </a:rPr>
              <a:t>HOMOIOTERMA</a:t>
            </a:r>
            <a:endParaRPr/>
          </a:p>
        </p:txBody>
      </p:sp>
      <p:sp>
        <p:nvSpPr>
          <p:cNvPr id="292" name="CustomShape 4"/>
          <p:cNvSpPr/>
          <p:nvPr/>
        </p:nvSpPr>
        <p:spPr>
          <a:xfrm rot="20520000">
            <a:off x="5487693" y="3276958"/>
            <a:ext cx="586812" cy="35598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5"/>
          <p:cNvSpPr/>
          <p:nvPr/>
        </p:nvSpPr>
        <p:spPr>
          <a:xfrm>
            <a:off x="6012787" y="1923588"/>
            <a:ext cx="1956042" cy="1956247"/>
          </a:xfrm>
          <a:prstGeom prst="ellipse">
            <a:avLst/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" tIns="8164" rIns="8164" bIns="8164" anchor="ctr"/>
          <a:lstStyle/>
          <a:p>
            <a:pPr algn="ctr">
              <a:lnSpc>
                <a:spcPct val="90000"/>
              </a:lnSpc>
            </a:pPr>
            <a:r>
              <a:rPr lang="en-MY" sz="1300" b="1">
                <a:solidFill>
                  <a:srgbClr val="FFFFFF"/>
                </a:solidFill>
                <a:latin typeface="Arial"/>
                <a:ea typeface="DejaVu Sans"/>
              </a:rPr>
              <a:t>BADAN DILITUPI BULU DAN RAMBUT</a:t>
            </a:r>
            <a:endParaRPr/>
          </a:p>
        </p:txBody>
      </p:sp>
      <p:sp>
        <p:nvSpPr>
          <p:cNvPr id="294" name="CustomShape 6"/>
          <p:cNvSpPr/>
          <p:nvPr/>
        </p:nvSpPr>
        <p:spPr>
          <a:xfrm rot="3240000">
            <a:off x="5025918" y="4698587"/>
            <a:ext cx="586874" cy="35594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7"/>
          <p:cNvSpPr/>
          <p:nvPr/>
        </p:nvSpPr>
        <p:spPr>
          <a:xfrm>
            <a:off x="5088973" y="4767821"/>
            <a:ext cx="1956042" cy="19562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" tIns="8164" rIns="8164" bIns="8164" anchor="ctr"/>
          <a:lstStyle/>
          <a:p>
            <a:pPr algn="ctr">
              <a:lnSpc>
                <a:spcPct val="90000"/>
              </a:lnSpc>
            </a:pPr>
            <a:r>
              <a:rPr lang="en-MY" sz="1300" b="1">
                <a:solidFill>
                  <a:srgbClr val="000000"/>
                </a:solidFill>
                <a:latin typeface="Arial"/>
                <a:ea typeface="DejaVu Sans"/>
              </a:rPr>
              <a:t>BERNAFAS MELALUI PEPARU</a:t>
            </a:r>
            <a:endParaRPr/>
          </a:p>
        </p:txBody>
      </p:sp>
      <p:sp>
        <p:nvSpPr>
          <p:cNvPr id="296" name="CustomShape 8"/>
          <p:cNvSpPr/>
          <p:nvPr/>
        </p:nvSpPr>
        <p:spPr>
          <a:xfrm rot="7560000">
            <a:off x="3531294" y="4698914"/>
            <a:ext cx="586874" cy="35594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9"/>
          <p:cNvSpPr/>
          <p:nvPr/>
        </p:nvSpPr>
        <p:spPr>
          <a:xfrm>
            <a:off x="2098744" y="4767821"/>
            <a:ext cx="1956042" cy="1956247"/>
          </a:xfrm>
          <a:prstGeom prst="ellipse">
            <a:avLst/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" tIns="8164" rIns="8164" bIns="8164" anchor="ctr"/>
          <a:lstStyle/>
          <a:p>
            <a:pPr algn="ctr">
              <a:lnSpc>
                <a:spcPct val="90000"/>
              </a:lnSpc>
            </a:pPr>
            <a:r>
              <a:rPr lang="en-MY" sz="1300" b="1">
                <a:solidFill>
                  <a:srgbClr val="000000"/>
                </a:solidFill>
                <a:latin typeface="Arial"/>
                <a:ea typeface="DejaVu Sans"/>
              </a:rPr>
              <a:t>MELAHIRKAN DAN MENYUSUKAN ANAK</a:t>
            </a:r>
            <a:endParaRPr/>
          </a:p>
        </p:txBody>
      </p:sp>
      <p:sp>
        <p:nvSpPr>
          <p:cNvPr id="298" name="CustomShape 10"/>
          <p:cNvSpPr/>
          <p:nvPr/>
        </p:nvSpPr>
        <p:spPr>
          <a:xfrm rot="11880000">
            <a:off x="3068928" y="3277285"/>
            <a:ext cx="586812" cy="35598"/>
          </a:xfrm>
          <a:custGeom>
            <a:avLst/>
            <a:gdLst/>
            <a:ahLst/>
            <a:cxnLst/>
            <a:rect l="0" t="0" r="r" b="b"/>
            <a:pathLst>
              <a:path w="647411" h="1">
                <a:moveTo>
                  <a:pt x="0" y="0"/>
                </a:moveTo>
                <a:lnTo>
                  <a:pt x="647410" y="0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11"/>
          <p:cNvSpPr/>
          <p:nvPr/>
        </p:nvSpPr>
        <p:spPr>
          <a:xfrm>
            <a:off x="1174931" y="1923588"/>
            <a:ext cx="1956042" cy="1956247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" tIns="8164" rIns="8164" bIns="8164" anchor="ctr"/>
          <a:lstStyle/>
          <a:p>
            <a:pPr algn="ctr">
              <a:lnSpc>
                <a:spcPct val="90000"/>
              </a:lnSpc>
            </a:pPr>
            <a:r>
              <a:rPr lang="en-MY" sz="1300" b="1">
                <a:solidFill>
                  <a:srgbClr val="FFFFFF"/>
                </a:solidFill>
                <a:latin typeface="Arial"/>
                <a:ea typeface="DejaVu Sans"/>
              </a:rPr>
              <a:t>PERSENYAWAAN DALAM</a:t>
            </a:r>
            <a:endParaRPr/>
          </a:p>
        </p:txBody>
      </p:sp>
      <p:sp>
        <p:nvSpPr>
          <p:cNvPr id="300" name="CustomShape 12"/>
          <p:cNvSpPr/>
          <p:nvPr/>
        </p:nvSpPr>
        <p:spPr>
          <a:xfrm>
            <a:off x="7641951" y="5649929"/>
            <a:ext cx="1044637" cy="718161"/>
          </a:xfrm>
          <a:prstGeom prst="actionButtonForwardNex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10505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6845" y="2775650"/>
            <a:ext cx="3265512" cy="6352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KESAN AKTIVITI MANUSIA TERHADAP BIODIVERSITI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5682317" y="2775650"/>
            <a:ext cx="3265512" cy="9118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KAEDAH PEMELIHARAAN DAN PEMULIHAN BIODIVERSITI</a:t>
            </a:r>
            <a:endParaRPr/>
          </a:p>
        </p:txBody>
      </p:sp>
      <p:sp>
        <p:nvSpPr>
          <p:cNvPr id="83" name="CustomShape 3"/>
          <p:cNvSpPr/>
          <p:nvPr/>
        </p:nvSpPr>
        <p:spPr>
          <a:xfrm>
            <a:off x="474805" y="685503"/>
            <a:ext cx="8228437" cy="1144682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MY" sz="4000">
                <a:solidFill>
                  <a:srgbClr val="000000"/>
                </a:solidFill>
                <a:latin typeface="Arial"/>
                <a:ea typeface="DejaVu Sans"/>
              </a:rPr>
              <a:t>PENGURUSAN</a:t>
            </a:r>
            <a:endParaRPr/>
          </a:p>
        </p:txBody>
      </p:sp>
      <p:sp>
        <p:nvSpPr>
          <p:cNvPr id="84" name="Line 4"/>
          <p:cNvSpPr/>
          <p:nvPr/>
        </p:nvSpPr>
        <p:spPr>
          <a:xfrm>
            <a:off x="4589024" y="1830185"/>
            <a:ext cx="0" cy="553562"/>
          </a:xfrm>
          <a:prstGeom prst="line">
            <a:avLst/>
          </a:prstGeom>
          <a:ln w="57240">
            <a:solidFill>
              <a:schemeClr val="tx1"/>
            </a:solidFill>
            <a:round/>
          </a:ln>
        </p:spPr>
      </p:sp>
      <p:sp>
        <p:nvSpPr>
          <p:cNvPr id="85" name="Line 5"/>
          <p:cNvSpPr/>
          <p:nvPr/>
        </p:nvSpPr>
        <p:spPr>
          <a:xfrm>
            <a:off x="1371188" y="2383747"/>
            <a:ext cx="6205126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86" name="CustomShape 6"/>
          <p:cNvSpPr/>
          <p:nvPr/>
        </p:nvSpPr>
        <p:spPr>
          <a:xfrm>
            <a:off x="1371515" y="2383747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7"/>
          <p:cNvSpPr/>
          <p:nvPr/>
        </p:nvSpPr>
        <p:spPr>
          <a:xfrm>
            <a:off x="7576640" y="2378195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669964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2"/>
          <p:cNvPicPr/>
          <p:nvPr/>
        </p:nvPicPr>
        <p:blipFill>
          <a:blip r:embed="rId2"/>
          <a:stretch/>
        </p:blipFill>
        <p:spPr>
          <a:xfrm>
            <a:off x="326225" y="293274"/>
            <a:ext cx="5731300" cy="5400417"/>
          </a:xfrm>
          <a:prstGeom prst="rect">
            <a:avLst/>
          </a:prstGeom>
          <a:ln>
            <a:noFill/>
          </a:ln>
        </p:spPr>
      </p:pic>
      <p:pic>
        <p:nvPicPr>
          <p:cNvPr id="302" name="Picture 3"/>
          <p:cNvPicPr/>
          <p:nvPr/>
        </p:nvPicPr>
        <p:blipFill>
          <a:blip r:embed="rId3"/>
          <a:stretch/>
        </p:blipFill>
        <p:spPr>
          <a:xfrm>
            <a:off x="2215323" y="3232870"/>
            <a:ext cx="6565965" cy="3309617"/>
          </a:xfrm>
          <a:prstGeom prst="rect">
            <a:avLst/>
          </a:prstGeom>
          <a:ln>
            <a:noFill/>
          </a:ln>
        </p:spPr>
      </p:pic>
      <p:pic>
        <p:nvPicPr>
          <p:cNvPr id="303" name="Picture 4"/>
          <p:cNvPicPr/>
          <p:nvPr/>
        </p:nvPicPr>
        <p:blipFill>
          <a:blip r:embed="rId4"/>
          <a:stretch/>
        </p:blipFill>
        <p:spPr>
          <a:xfrm>
            <a:off x="6057851" y="1142723"/>
            <a:ext cx="2747275" cy="1373618"/>
          </a:xfrm>
          <a:prstGeom prst="rect">
            <a:avLst/>
          </a:prstGeom>
          <a:ln>
            <a:noFill/>
          </a:ln>
        </p:spPr>
      </p:pic>
      <p:sp>
        <p:nvSpPr>
          <p:cNvPr id="304" name="CustomShape 1"/>
          <p:cNvSpPr/>
          <p:nvPr/>
        </p:nvSpPr>
        <p:spPr>
          <a:xfrm>
            <a:off x="326225" y="5911197"/>
            <a:ext cx="979327" cy="652844"/>
          </a:xfrm>
          <a:prstGeom prst="actionButtonBackPrevious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057635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522155" y="2449064"/>
            <a:ext cx="8228437" cy="114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>
                <a:latin typeface="Arial"/>
              </a:rPr>
              <a:t>TUMBUHAN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5466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4250" y="2988910"/>
            <a:ext cx="1287265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LUMUT</a:t>
            </a:r>
            <a:endParaRPr/>
          </a:p>
        </p:txBody>
      </p:sp>
      <p:sp>
        <p:nvSpPr>
          <p:cNvPr id="307" name="CustomShape 2"/>
          <p:cNvSpPr/>
          <p:nvPr/>
        </p:nvSpPr>
        <p:spPr>
          <a:xfrm>
            <a:off x="3529692" y="750820"/>
            <a:ext cx="1986737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TUMBUHAN</a:t>
            </a:r>
            <a:endParaRPr/>
          </a:p>
        </p:txBody>
      </p:sp>
      <p:sp>
        <p:nvSpPr>
          <p:cNvPr id="308" name="CustomShape 3"/>
          <p:cNvSpPr/>
          <p:nvPr/>
        </p:nvSpPr>
        <p:spPr>
          <a:xfrm>
            <a:off x="4579880" y="1141416"/>
            <a:ext cx="327" cy="29882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4"/>
          <p:cNvSpPr/>
          <p:nvPr/>
        </p:nvSpPr>
        <p:spPr>
          <a:xfrm>
            <a:off x="7253028" y="1445794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Line 5"/>
          <p:cNvSpPr/>
          <p:nvPr/>
        </p:nvSpPr>
        <p:spPr>
          <a:xfrm>
            <a:off x="1961920" y="2143707"/>
            <a:ext cx="653" cy="404966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11" name="Line 6"/>
          <p:cNvSpPr/>
          <p:nvPr/>
        </p:nvSpPr>
        <p:spPr>
          <a:xfrm>
            <a:off x="459784" y="2574473"/>
            <a:ext cx="3069908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12" name="CustomShape 7"/>
          <p:cNvSpPr/>
          <p:nvPr/>
        </p:nvSpPr>
        <p:spPr>
          <a:xfrm>
            <a:off x="462723" y="2549000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8"/>
          <p:cNvSpPr/>
          <p:nvPr/>
        </p:nvSpPr>
        <p:spPr>
          <a:xfrm>
            <a:off x="3529691" y="2574800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9"/>
          <p:cNvSpPr/>
          <p:nvPr/>
        </p:nvSpPr>
        <p:spPr>
          <a:xfrm>
            <a:off x="2920020" y="2966702"/>
            <a:ext cx="1219016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KONIFER</a:t>
            </a:r>
            <a:endParaRPr/>
          </a:p>
        </p:txBody>
      </p:sp>
      <p:sp>
        <p:nvSpPr>
          <p:cNvPr id="315" name="CustomShape 10"/>
          <p:cNvSpPr/>
          <p:nvPr/>
        </p:nvSpPr>
        <p:spPr>
          <a:xfrm>
            <a:off x="670083" y="1806671"/>
            <a:ext cx="2532731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TIDAK BERBUNGA</a:t>
            </a:r>
            <a:endParaRPr/>
          </a:p>
        </p:txBody>
      </p:sp>
      <p:sp>
        <p:nvSpPr>
          <p:cNvPr id="316" name="CustomShape 11"/>
          <p:cNvSpPr/>
          <p:nvPr/>
        </p:nvSpPr>
        <p:spPr>
          <a:xfrm>
            <a:off x="1998166" y="1419014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Line 12"/>
          <p:cNvSpPr/>
          <p:nvPr/>
        </p:nvSpPr>
        <p:spPr>
          <a:xfrm>
            <a:off x="1994575" y="1418687"/>
            <a:ext cx="5258127" cy="2678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18" name="CustomShape 13"/>
          <p:cNvSpPr/>
          <p:nvPr/>
        </p:nvSpPr>
        <p:spPr>
          <a:xfrm>
            <a:off x="5993847" y="1837696"/>
            <a:ext cx="2630370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BERBUNGA</a:t>
            </a:r>
            <a:endParaRPr/>
          </a:p>
        </p:txBody>
      </p:sp>
      <p:sp>
        <p:nvSpPr>
          <p:cNvPr id="319" name="Line 14"/>
          <p:cNvSpPr/>
          <p:nvPr/>
        </p:nvSpPr>
        <p:spPr>
          <a:xfrm>
            <a:off x="7228537" y="2176692"/>
            <a:ext cx="0" cy="467344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20" name="Line 15"/>
          <p:cNvSpPr/>
          <p:nvPr/>
        </p:nvSpPr>
        <p:spPr>
          <a:xfrm flipV="1">
            <a:off x="5783874" y="2639790"/>
            <a:ext cx="2868426" cy="4246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21" name="CustomShape 16"/>
          <p:cNvSpPr/>
          <p:nvPr/>
        </p:nvSpPr>
        <p:spPr>
          <a:xfrm>
            <a:off x="5784201" y="2644036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17"/>
          <p:cNvSpPr/>
          <p:nvPr/>
        </p:nvSpPr>
        <p:spPr>
          <a:xfrm>
            <a:off x="8634013" y="2644036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18"/>
          <p:cNvSpPr/>
          <p:nvPr/>
        </p:nvSpPr>
        <p:spPr>
          <a:xfrm>
            <a:off x="4523387" y="3035938"/>
            <a:ext cx="2402764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MONOKOTILEDON</a:t>
            </a:r>
            <a:endParaRPr/>
          </a:p>
        </p:txBody>
      </p:sp>
      <p:sp>
        <p:nvSpPr>
          <p:cNvPr id="324" name="CustomShape 19"/>
          <p:cNvSpPr/>
          <p:nvPr/>
        </p:nvSpPr>
        <p:spPr>
          <a:xfrm>
            <a:off x="1962246" y="2570881"/>
            <a:ext cx="327" cy="1068588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20"/>
          <p:cNvSpPr/>
          <p:nvPr/>
        </p:nvSpPr>
        <p:spPr>
          <a:xfrm>
            <a:off x="1190932" y="3678659"/>
            <a:ext cx="1801909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PAKU - PAKIS</a:t>
            </a:r>
            <a:endParaRPr/>
          </a:p>
        </p:txBody>
      </p:sp>
      <p:sp>
        <p:nvSpPr>
          <p:cNvPr id="326" name="CustomShape 21"/>
          <p:cNvSpPr/>
          <p:nvPr/>
        </p:nvSpPr>
        <p:spPr>
          <a:xfrm>
            <a:off x="7127306" y="3057166"/>
            <a:ext cx="1888772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DIKOTILEDON</a:t>
            </a:r>
            <a:endParaRPr/>
          </a:p>
        </p:txBody>
      </p:sp>
      <p:pic>
        <p:nvPicPr>
          <p:cNvPr id="327" name="Picture 2"/>
          <p:cNvPicPr/>
          <p:nvPr/>
        </p:nvPicPr>
        <p:blipFill>
          <a:blip r:embed="rId2"/>
          <a:srcRect b="11178"/>
          <a:stretch/>
        </p:blipFill>
        <p:spPr>
          <a:xfrm>
            <a:off x="7127306" y="3552923"/>
            <a:ext cx="1874077" cy="1852393"/>
          </a:xfrm>
          <a:prstGeom prst="rect">
            <a:avLst/>
          </a:prstGeom>
          <a:ln>
            <a:noFill/>
          </a:ln>
        </p:spPr>
      </p:pic>
      <p:pic>
        <p:nvPicPr>
          <p:cNvPr id="328" name="Picture 3"/>
          <p:cNvPicPr/>
          <p:nvPr/>
        </p:nvPicPr>
        <p:blipFill>
          <a:blip r:embed="rId3"/>
          <a:srcRect b="11210"/>
          <a:stretch/>
        </p:blipFill>
        <p:spPr>
          <a:xfrm>
            <a:off x="4789199" y="3559782"/>
            <a:ext cx="1870812" cy="18458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5069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Line 1"/>
          <p:cNvSpPr/>
          <p:nvPr/>
        </p:nvSpPr>
        <p:spPr>
          <a:xfrm>
            <a:off x="4419543" y="885047"/>
            <a:ext cx="327" cy="404966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30" name="Line 2"/>
          <p:cNvSpPr/>
          <p:nvPr/>
        </p:nvSpPr>
        <p:spPr>
          <a:xfrm flipV="1">
            <a:off x="1697740" y="1311894"/>
            <a:ext cx="5962171" cy="3919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31" name="CustomShape 3"/>
          <p:cNvSpPr/>
          <p:nvPr/>
        </p:nvSpPr>
        <p:spPr>
          <a:xfrm>
            <a:off x="1698066" y="1312220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4"/>
          <p:cNvSpPr/>
          <p:nvPr/>
        </p:nvSpPr>
        <p:spPr>
          <a:xfrm>
            <a:off x="7660237" y="1290013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5"/>
          <p:cNvSpPr/>
          <p:nvPr/>
        </p:nvSpPr>
        <p:spPr>
          <a:xfrm>
            <a:off x="7050566" y="1697591"/>
            <a:ext cx="1219016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KONIFER</a:t>
            </a:r>
            <a:endParaRPr/>
          </a:p>
        </p:txBody>
      </p:sp>
      <p:sp>
        <p:nvSpPr>
          <p:cNvPr id="334" name="CustomShape 6"/>
          <p:cNvSpPr/>
          <p:nvPr/>
        </p:nvSpPr>
        <p:spPr>
          <a:xfrm>
            <a:off x="3127381" y="548010"/>
            <a:ext cx="2532731" cy="358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FFFFFF"/>
                </a:solidFill>
                <a:latin typeface="Arial"/>
                <a:ea typeface="DejaVu Sans"/>
              </a:rPr>
              <a:t>TIDAK BERBUNGA</a:t>
            </a:r>
            <a:endParaRPr/>
          </a:p>
        </p:txBody>
      </p:sp>
      <p:sp>
        <p:nvSpPr>
          <p:cNvPr id="335" name="CustomShape 7"/>
          <p:cNvSpPr/>
          <p:nvPr/>
        </p:nvSpPr>
        <p:spPr>
          <a:xfrm>
            <a:off x="4419543" y="1315813"/>
            <a:ext cx="327" cy="419009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8"/>
          <p:cNvSpPr/>
          <p:nvPr/>
        </p:nvSpPr>
        <p:spPr>
          <a:xfrm>
            <a:off x="3635821" y="1724045"/>
            <a:ext cx="1801909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PAKU - PAKIS</a:t>
            </a:r>
            <a:endParaRPr/>
          </a:p>
        </p:txBody>
      </p:sp>
      <p:sp>
        <p:nvSpPr>
          <p:cNvPr id="337" name="CustomShape 9"/>
          <p:cNvSpPr/>
          <p:nvPr/>
        </p:nvSpPr>
        <p:spPr>
          <a:xfrm>
            <a:off x="797112" y="1724045"/>
            <a:ext cx="1801909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LUMUT</a:t>
            </a:r>
            <a:endParaRPr/>
          </a:p>
        </p:txBody>
      </p:sp>
      <p:pic>
        <p:nvPicPr>
          <p:cNvPr id="338" name="Picture 2"/>
          <p:cNvPicPr/>
          <p:nvPr/>
        </p:nvPicPr>
        <p:blipFill>
          <a:blip r:embed="rId2"/>
          <a:stretch/>
        </p:blipFill>
        <p:spPr>
          <a:xfrm>
            <a:off x="3396132" y="2187796"/>
            <a:ext cx="2621226" cy="1967024"/>
          </a:xfrm>
          <a:prstGeom prst="rect">
            <a:avLst/>
          </a:prstGeom>
          <a:ln>
            <a:noFill/>
          </a:ln>
        </p:spPr>
      </p:pic>
      <p:pic>
        <p:nvPicPr>
          <p:cNvPr id="339" name="Picture 3"/>
          <p:cNvPicPr/>
          <p:nvPr/>
        </p:nvPicPr>
        <p:blipFill>
          <a:blip r:embed="rId3"/>
          <a:srcRect r="20519"/>
          <a:stretch/>
        </p:blipFill>
        <p:spPr>
          <a:xfrm>
            <a:off x="514645" y="2153831"/>
            <a:ext cx="2366516" cy="1981721"/>
          </a:xfrm>
          <a:prstGeom prst="rect">
            <a:avLst/>
          </a:prstGeom>
          <a:ln>
            <a:noFill/>
          </a:ln>
        </p:spPr>
      </p:pic>
      <p:pic>
        <p:nvPicPr>
          <p:cNvPr id="340" name="Picture 4"/>
          <p:cNvPicPr/>
          <p:nvPr/>
        </p:nvPicPr>
        <p:blipFill>
          <a:blip r:embed="rId4"/>
          <a:stretch/>
        </p:blipFill>
        <p:spPr>
          <a:xfrm>
            <a:off x="6307989" y="2187796"/>
            <a:ext cx="2747928" cy="1947756"/>
          </a:xfrm>
          <a:prstGeom prst="rect">
            <a:avLst/>
          </a:prstGeom>
          <a:ln>
            <a:noFill/>
          </a:ln>
        </p:spPr>
      </p:pic>
      <p:sp>
        <p:nvSpPr>
          <p:cNvPr id="341" name="CustomShape 10"/>
          <p:cNvSpPr/>
          <p:nvPr/>
        </p:nvSpPr>
        <p:spPr>
          <a:xfrm>
            <a:off x="514645" y="4278270"/>
            <a:ext cx="2366516" cy="202483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39" tIns="40820" rIns="81639" bIns="40820" anchor="ctr"/>
          <a:lstStyle/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en-MY" b="1">
                <a:solidFill>
                  <a:srgbClr val="FFFFFF"/>
                </a:solidFill>
                <a:latin typeface="Arial"/>
                <a:ea typeface="DejaVu Sans"/>
              </a:rPr>
              <a:t>Membiak dengan menghasilkan SPORA.</a:t>
            </a:r>
            <a:endParaRPr/>
          </a:p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en-MY" b="1">
                <a:solidFill>
                  <a:srgbClr val="FFFFFF"/>
                </a:solidFill>
                <a:latin typeface="Arial"/>
                <a:ea typeface="DejaVu Sans"/>
              </a:rPr>
              <a:t>BUKAN VASKULAR</a:t>
            </a:r>
            <a:endParaRPr/>
          </a:p>
        </p:txBody>
      </p:sp>
      <p:sp>
        <p:nvSpPr>
          <p:cNvPr id="342" name="CustomShape 11"/>
          <p:cNvSpPr/>
          <p:nvPr/>
        </p:nvSpPr>
        <p:spPr>
          <a:xfrm>
            <a:off x="3396132" y="4367427"/>
            <a:ext cx="2366516" cy="202483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39" tIns="40820" rIns="81639" bIns="40820" anchor="ctr"/>
          <a:lstStyle/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en-MY" b="1">
                <a:solidFill>
                  <a:srgbClr val="FFFFFF"/>
                </a:solidFill>
                <a:latin typeface="Arial"/>
                <a:ea typeface="DejaVu Sans"/>
              </a:rPr>
              <a:t>Membiak dengan menghasilkan SPORA.</a:t>
            </a:r>
            <a:endParaRPr/>
          </a:p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en-MY" b="1">
                <a:solidFill>
                  <a:srgbClr val="FFFFFF"/>
                </a:solidFill>
                <a:latin typeface="Arial"/>
                <a:ea typeface="DejaVu Sans"/>
              </a:rPr>
              <a:t>VASKULAR</a:t>
            </a:r>
            <a:endParaRPr/>
          </a:p>
        </p:txBody>
      </p:sp>
      <p:sp>
        <p:nvSpPr>
          <p:cNvPr id="343" name="CustomShape 12"/>
          <p:cNvSpPr/>
          <p:nvPr/>
        </p:nvSpPr>
        <p:spPr>
          <a:xfrm>
            <a:off x="6476816" y="4278270"/>
            <a:ext cx="2366516" cy="202483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39" tIns="40820" rIns="81639" bIns="40820" anchor="ctr"/>
          <a:lstStyle/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en-MY" b="1">
                <a:solidFill>
                  <a:srgbClr val="FFFFFF"/>
                </a:solidFill>
                <a:latin typeface="Arial"/>
                <a:ea typeface="DejaVu Sans"/>
              </a:rPr>
              <a:t>Membiak dengan menghasilkan SPORA.</a:t>
            </a:r>
            <a:endParaRPr/>
          </a:p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en-MY" b="1">
                <a:solidFill>
                  <a:srgbClr val="FFFFFF"/>
                </a:solidFill>
                <a:latin typeface="Arial"/>
                <a:ea typeface="DejaVu Sans"/>
              </a:rPr>
              <a:t>VASKULAR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4808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3529692" y="750820"/>
            <a:ext cx="1986737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TUMBUHAN</a:t>
            </a:r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4579880" y="1141416"/>
            <a:ext cx="327" cy="29882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3"/>
          <p:cNvSpPr/>
          <p:nvPr/>
        </p:nvSpPr>
        <p:spPr>
          <a:xfrm>
            <a:off x="7253028" y="1445794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Line 4"/>
          <p:cNvSpPr/>
          <p:nvPr/>
        </p:nvSpPr>
        <p:spPr>
          <a:xfrm>
            <a:off x="1961920" y="2143707"/>
            <a:ext cx="653" cy="404966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48" name="CustomShape 5"/>
          <p:cNvSpPr/>
          <p:nvPr/>
        </p:nvSpPr>
        <p:spPr>
          <a:xfrm>
            <a:off x="670083" y="1806671"/>
            <a:ext cx="2532731" cy="3585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FFFFFF"/>
                </a:solidFill>
                <a:latin typeface="Arial"/>
                <a:ea typeface="DejaVu Sans"/>
              </a:rPr>
              <a:t>VASKULAR</a:t>
            </a:r>
            <a:endParaRPr/>
          </a:p>
        </p:txBody>
      </p:sp>
      <p:sp>
        <p:nvSpPr>
          <p:cNvPr id="349" name="CustomShape 6"/>
          <p:cNvSpPr/>
          <p:nvPr/>
        </p:nvSpPr>
        <p:spPr>
          <a:xfrm>
            <a:off x="1998166" y="1419014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Line 7"/>
          <p:cNvSpPr/>
          <p:nvPr/>
        </p:nvSpPr>
        <p:spPr>
          <a:xfrm>
            <a:off x="1994575" y="1418687"/>
            <a:ext cx="5258127" cy="2678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51" name="CustomShape 8"/>
          <p:cNvSpPr/>
          <p:nvPr/>
        </p:nvSpPr>
        <p:spPr>
          <a:xfrm>
            <a:off x="5993847" y="1837696"/>
            <a:ext cx="2630370" cy="3585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FFFFFF"/>
                </a:solidFill>
                <a:latin typeface="Arial"/>
                <a:ea typeface="DejaVu Sans"/>
              </a:rPr>
              <a:t>TANPA VASKULAR</a:t>
            </a:r>
            <a:endParaRPr/>
          </a:p>
        </p:txBody>
      </p:sp>
      <p:sp>
        <p:nvSpPr>
          <p:cNvPr id="352" name="Line 9"/>
          <p:cNvSpPr/>
          <p:nvPr/>
        </p:nvSpPr>
        <p:spPr>
          <a:xfrm>
            <a:off x="7228537" y="2176692"/>
            <a:ext cx="0" cy="467344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353" name="CustomShape 10"/>
          <p:cNvSpPr/>
          <p:nvPr/>
        </p:nvSpPr>
        <p:spPr>
          <a:xfrm>
            <a:off x="361492" y="2549000"/>
            <a:ext cx="4161568" cy="22514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39" tIns="40820" rIns="81639" bIns="40820" anchor="ctr"/>
          <a:lstStyle/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Mempunyai SISTEM VASKULAR yang mengangkut AIR dan MAKANAN keseluruh bahagian tumbuhan.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Mempunyai akar, batang dan daun NYATA.</a:t>
            </a:r>
            <a:endParaRPr/>
          </a:p>
        </p:txBody>
      </p:sp>
      <p:sp>
        <p:nvSpPr>
          <p:cNvPr id="354" name="CustomShape 11"/>
          <p:cNvSpPr/>
          <p:nvPr/>
        </p:nvSpPr>
        <p:spPr>
          <a:xfrm>
            <a:off x="5672521" y="2644036"/>
            <a:ext cx="3273349" cy="143795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1639" tIns="40820" rIns="81639" bIns="40820" anchor="ctr"/>
          <a:lstStyle/>
          <a:p>
            <a:pPr algn="just">
              <a:lnSpc>
                <a:spcPct val="100000"/>
              </a:lnSpc>
              <a:buFont typeface="StarSymbol"/>
              <a:buAutoNum type="arabicPeriod"/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Tumbuhan RINGKAS dan KECIL tanpa sistem vaskular.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7726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5" name="Table 1"/>
          <p:cNvGraphicFramePr/>
          <p:nvPr>
            <p:extLst>
              <p:ext uri="{D42A27DB-BD31-4B8C-83A1-F6EECF244321}">
                <p14:modId xmlns:p14="http://schemas.microsoft.com/office/powerpoint/2010/main" val="1499552526"/>
              </p:ext>
            </p:extLst>
          </p:nvPr>
        </p:nvGraphicFramePr>
        <p:xfrm>
          <a:off x="391535" y="1054545"/>
          <a:ext cx="8425673" cy="3068598"/>
        </p:xfrm>
        <a:graphic>
          <a:graphicData uri="http://schemas.openxmlformats.org/drawingml/2006/table">
            <a:tbl>
              <a:tblPr/>
              <a:tblGrid>
                <a:gridCol w="2808340"/>
                <a:gridCol w="2808340"/>
                <a:gridCol w="2808993"/>
              </a:tblGrid>
              <a:tr h="476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MONOKOTILEDON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PERBEZAAN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DIKOTILEDON</a:t>
                      </a:r>
                      <a:endParaRPr sz="1600" dirty="0">
                        <a:solidFill>
                          <a:srgbClr val="FF0000"/>
                        </a:solidFill>
                      </a:endParaRPr>
                    </a:p>
                  </a:txBody>
                  <a:tcPr marL="82944" marR="82944" marT="41476" marB="41476"/>
                </a:tc>
              </a:tr>
              <a:tr h="476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BILANGAN KOTILEDON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sz="1600"/>
                    </a:p>
                  </a:txBody>
                  <a:tcPr marL="82944" marR="82944" marT="41476" marB="41476"/>
                </a:tc>
              </a:tr>
              <a:tr h="476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SERABUT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AKAR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TUNJANG</a:t>
                      </a:r>
                      <a:endParaRPr sz="1600"/>
                    </a:p>
                  </a:txBody>
                  <a:tcPr marL="82944" marR="82944" marT="41476" marB="41476"/>
                </a:tc>
              </a:tr>
              <a:tr h="476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SELARI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URAT DAUN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JEJALA</a:t>
                      </a:r>
                      <a:endParaRPr sz="160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LEMBUT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BATANG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KEBANYAKKAN BERKAYU</a:t>
                      </a:r>
                      <a:endParaRPr sz="1600"/>
                    </a:p>
                  </a:txBody>
                  <a:tcPr marL="82944" marR="82944" marT="41476" marB="41476"/>
                </a:tc>
              </a:tr>
              <a:tr h="5806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POKOK PADI, POKOK JAGUNG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CONTOH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MY" sz="1600" b="1" strike="noStrike">
                          <a:solidFill>
                            <a:srgbClr val="000000"/>
                          </a:solidFill>
                          <a:latin typeface="Arial"/>
                        </a:rPr>
                        <a:t>POKOK DURIAN, BUNGA RAYA</a:t>
                      </a:r>
                      <a:endParaRPr sz="160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356" name="CustomShape 2"/>
          <p:cNvSpPr/>
          <p:nvPr/>
        </p:nvSpPr>
        <p:spPr>
          <a:xfrm>
            <a:off x="2024617" y="358917"/>
            <a:ext cx="4733033" cy="4689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sz="2500" b="1">
                <a:solidFill>
                  <a:srgbClr val="000000"/>
                </a:solidFill>
                <a:latin typeface="Arial"/>
                <a:ea typeface="DejaVu Sans"/>
              </a:rPr>
              <a:t>TUMBUHAN BERBUNGA</a:t>
            </a:r>
            <a:endParaRPr/>
          </a:p>
        </p:txBody>
      </p:sp>
      <p:pic>
        <p:nvPicPr>
          <p:cNvPr id="357" name="Picture 2"/>
          <p:cNvPicPr/>
          <p:nvPr/>
        </p:nvPicPr>
        <p:blipFill>
          <a:blip r:embed="rId2"/>
          <a:srcRect l="22350"/>
          <a:stretch/>
        </p:blipFill>
        <p:spPr>
          <a:xfrm>
            <a:off x="471867" y="4162332"/>
            <a:ext cx="3105175" cy="2336719"/>
          </a:xfrm>
          <a:prstGeom prst="rect">
            <a:avLst/>
          </a:prstGeom>
          <a:ln>
            <a:noFill/>
          </a:ln>
        </p:spPr>
      </p:pic>
      <p:pic>
        <p:nvPicPr>
          <p:cNvPr id="358" name="Picture 4"/>
          <p:cNvPicPr/>
          <p:nvPr/>
        </p:nvPicPr>
        <p:blipFill>
          <a:blip r:embed="rId3"/>
          <a:stretch/>
        </p:blipFill>
        <p:spPr>
          <a:xfrm>
            <a:off x="5617007" y="4183233"/>
            <a:ext cx="3265512" cy="24461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3097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Picture 2"/>
          <p:cNvPicPr/>
          <p:nvPr/>
        </p:nvPicPr>
        <p:blipFill>
          <a:blip r:embed="rId2"/>
          <a:stretch/>
        </p:blipFill>
        <p:spPr>
          <a:xfrm>
            <a:off x="260914" y="162639"/>
            <a:ext cx="8621278" cy="64732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3001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171" y="273352"/>
            <a:ext cx="8228437" cy="803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300" b="1">
                <a:latin typeface="Arial"/>
              </a:rPr>
              <a:t>PENGELASAN ORGANISMA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4021805" y="1571203"/>
            <a:ext cx="1109947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HAIWAN</a:t>
            </a: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4577268" y="1934039"/>
            <a:ext cx="327" cy="29882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7686361" y="2294916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Line 5"/>
          <p:cNvSpPr/>
          <p:nvPr/>
        </p:nvSpPr>
        <p:spPr>
          <a:xfrm>
            <a:off x="4571390" y="1077079"/>
            <a:ext cx="327" cy="45722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93" name="Line 6"/>
          <p:cNvSpPr/>
          <p:nvPr/>
        </p:nvSpPr>
        <p:spPr>
          <a:xfrm>
            <a:off x="1371188" y="2962130"/>
            <a:ext cx="653" cy="404966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94" name="CustomShape 7"/>
          <p:cNvSpPr/>
          <p:nvPr/>
        </p:nvSpPr>
        <p:spPr>
          <a:xfrm>
            <a:off x="75760" y="3737117"/>
            <a:ext cx="1589325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TANPA KAKI</a:t>
            </a:r>
            <a:endParaRPr/>
          </a:p>
        </p:txBody>
      </p:sp>
      <p:sp>
        <p:nvSpPr>
          <p:cNvPr id="95" name="Line 8"/>
          <p:cNvSpPr/>
          <p:nvPr/>
        </p:nvSpPr>
        <p:spPr>
          <a:xfrm>
            <a:off x="456845" y="3367096"/>
            <a:ext cx="3069908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96" name="CustomShape 9"/>
          <p:cNvSpPr/>
          <p:nvPr/>
        </p:nvSpPr>
        <p:spPr>
          <a:xfrm>
            <a:off x="459784" y="3341622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10"/>
          <p:cNvSpPr/>
          <p:nvPr/>
        </p:nvSpPr>
        <p:spPr>
          <a:xfrm>
            <a:off x="3527079" y="3367423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1"/>
          <p:cNvSpPr/>
          <p:nvPr/>
        </p:nvSpPr>
        <p:spPr>
          <a:xfrm>
            <a:off x="2917408" y="3759325"/>
            <a:ext cx="1219016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BERKAKI</a:t>
            </a:r>
            <a:endParaRPr/>
          </a:p>
        </p:txBody>
      </p:sp>
      <p:sp>
        <p:nvSpPr>
          <p:cNvPr id="99" name="Line 12"/>
          <p:cNvSpPr/>
          <p:nvPr/>
        </p:nvSpPr>
        <p:spPr>
          <a:xfrm>
            <a:off x="870585" y="4068275"/>
            <a:ext cx="0" cy="513719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00" name="Line 13"/>
          <p:cNvSpPr/>
          <p:nvPr/>
        </p:nvSpPr>
        <p:spPr>
          <a:xfrm>
            <a:off x="326225" y="4581994"/>
            <a:ext cx="1829013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01" name="CustomShape 14"/>
          <p:cNvSpPr/>
          <p:nvPr/>
        </p:nvSpPr>
        <p:spPr>
          <a:xfrm>
            <a:off x="326224" y="4581994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15"/>
          <p:cNvSpPr/>
          <p:nvPr/>
        </p:nvSpPr>
        <p:spPr>
          <a:xfrm>
            <a:off x="2155238" y="4581994"/>
            <a:ext cx="327" cy="1394193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6"/>
          <p:cNvSpPr/>
          <p:nvPr/>
        </p:nvSpPr>
        <p:spPr>
          <a:xfrm>
            <a:off x="76086" y="5127392"/>
            <a:ext cx="1850239" cy="5796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BADAN TANPA BERSEGMAN</a:t>
            </a:r>
            <a:endParaRPr/>
          </a:p>
        </p:txBody>
      </p:sp>
      <p:sp>
        <p:nvSpPr>
          <p:cNvPr id="104" name="CustomShape 17"/>
          <p:cNvSpPr/>
          <p:nvPr/>
        </p:nvSpPr>
        <p:spPr>
          <a:xfrm>
            <a:off x="1139664" y="5976514"/>
            <a:ext cx="1850239" cy="5796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BADAN  BERSEGMAN</a:t>
            </a:r>
            <a:endParaRPr/>
          </a:p>
        </p:txBody>
      </p:sp>
      <p:sp>
        <p:nvSpPr>
          <p:cNvPr id="105" name="Line 18"/>
          <p:cNvSpPr/>
          <p:nvPr/>
        </p:nvSpPr>
        <p:spPr>
          <a:xfrm>
            <a:off x="3526753" y="4122162"/>
            <a:ext cx="0" cy="257023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06" name="Line 19"/>
          <p:cNvSpPr/>
          <p:nvPr/>
        </p:nvSpPr>
        <p:spPr>
          <a:xfrm>
            <a:off x="3134891" y="4408577"/>
            <a:ext cx="1436499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07" name="CustomShape 20"/>
          <p:cNvSpPr/>
          <p:nvPr/>
        </p:nvSpPr>
        <p:spPr>
          <a:xfrm>
            <a:off x="3143381" y="4408904"/>
            <a:ext cx="327" cy="326259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21"/>
          <p:cNvSpPr/>
          <p:nvPr/>
        </p:nvSpPr>
        <p:spPr>
          <a:xfrm>
            <a:off x="2481789" y="4735489"/>
            <a:ext cx="1850239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3 PASANG KAKI</a:t>
            </a:r>
            <a:endParaRPr/>
          </a:p>
        </p:txBody>
      </p:sp>
      <p:sp>
        <p:nvSpPr>
          <p:cNvPr id="109" name="CustomShape 22"/>
          <p:cNvSpPr/>
          <p:nvPr/>
        </p:nvSpPr>
        <p:spPr>
          <a:xfrm>
            <a:off x="4572043" y="4408904"/>
            <a:ext cx="327" cy="1360555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23"/>
          <p:cNvSpPr/>
          <p:nvPr/>
        </p:nvSpPr>
        <p:spPr>
          <a:xfrm>
            <a:off x="3646597" y="5837715"/>
            <a:ext cx="1850239" cy="8285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LEBIH DARIPADA 3 PASANG KAKI</a:t>
            </a:r>
            <a:endParaRPr/>
          </a:p>
        </p:txBody>
      </p:sp>
      <p:sp>
        <p:nvSpPr>
          <p:cNvPr id="111" name="CustomShape 24"/>
          <p:cNvSpPr/>
          <p:nvPr/>
        </p:nvSpPr>
        <p:spPr>
          <a:xfrm>
            <a:off x="456845" y="2599294"/>
            <a:ext cx="2173198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INVERTEBRATA</a:t>
            </a:r>
            <a:endParaRPr/>
          </a:p>
        </p:txBody>
      </p:sp>
      <p:sp>
        <p:nvSpPr>
          <p:cNvPr id="112" name="CustomShape 25"/>
          <p:cNvSpPr/>
          <p:nvPr/>
        </p:nvSpPr>
        <p:spPr>
          <a:xfrm>
            <a:off x="1371841" y="2196614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Line 26"/>
          <p:cNvSpPr/>
          <p:nvPr/>
        </p:nvSpPr>
        <p:spPr>
          <a:xfrm>
            <a:off x="1371842" y="2196614"/>
            <a:ext cx="6365462" cy="41803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4" name="CustomShape 27"/>
          <p:cNvSpPr/>
          <p:nvPr/>
        </p:nvSpPr>
        <p:spPr>
          <a:xfrm>
            <a:off x="6596987" y="2762260"/>
            <a:ext cx="2173198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VERTEBRATA</a:t>
            </a:r>
            <a:endParaRPr/>
          </a:p>
        </p:txBody>
      </p:sp>
      <p:sp>
        <p:nvSpPr>
          <p:cNvPr id="115" name="Line 28"/>
          <p:cNvSpPr/>
          <p:nvPr/>
        </p:nvSpPr>
        <p:spPr>
          <a:xfrm>
            <a:off x="7564885" y="3096030"/>
            <a:ext cx="0" cy="467344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6" name="Line 29"/>
          <p:cNvSpPr/>
          <p:nvPr/>
        </p:nvSpPr>
        <p:spPr>
          <a:xfrm>
            <a:off x="5497163" y="3618240"/>
            <a:ext cx="2847526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7" name="CustomShape 30"/>
          <p:cNvSpPr/>
          <p:nvPr/>
        </p:nvSpPr>
        <p:spPr>
          <a:xfrm>
            <a:off x="5497162" y="3592440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1"/>
          <p:cNvSpPr/>
          <p:nvPr/>
        </p:nvSpPr>
        <p:spPr>
          <a:xfrm>
            <a:off x="8345015" y="3618240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32"/>
          <p:cNvSpPr/>
          <p:nvPr/>
        </p:nvSpPr>
        <p:spPr>
          <a:xfrm>
            <a:off x="5011581" y="4083625"/>
            <a:ext cx="1219016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IKAN</a:t>
            </a:r>
            <a:endParaRPr/>
          </a:p>
        </p:txBody>
      </p:sp>
      <p:sp>
        <p:nvSpPr>
          <p:cNvPr id="120" name="CustomShape 33"/>
          <p:cNvSpPr/>
          <p:nvPr/>
        </p:nvSpPr>
        <p:spPr>
          <a:xfrm>
            <a:off x="5497163" y="4777945"/>
            <a:ext cx="1519769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AMFIBIAN</a:t>
            </a:r>
            <a:endParaRPr/>
          </a:p>
        </p:txBody>
      </p:sp>
      <p:sp>
        <p:nvSpPr>
          <p:cNvPr id="121" name="CustomShape 34"/>
          <p:cNvSpPr/>
          <p:nvPr/>
        </p:nvSpPr>
        <p:spPr>
          <a:xfrm>
            <a:off x="6345869" y="5405643"/>
            <a:ext cx="1219016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REPTILIA</a:t>
            </a:r>
            <a:endParaRPr/>
          </a:p>
        </p:txBody>
      </p:sp>
      <p:sp>
        <p:nvSpPr>
          <p:cNvPr id="122" name="CustomShape 35"/>
          <p:cNvSpPr/>
          <p:nvPr/>
        </p:nvSpPr>
        <p:spPr>
          <a:xfrm>
            <a:off x="7641951" y="4045741"/>
            <a:ext cx="1370209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MAMALIA</a:t>
            </a:r>
            <a:endParaRPr/>
          </a:p>
        </p:txBody>
      </p:sp>
      <p:sp>
        <p:nvSpPr>
          <p:cNvPr id="123" name="CustomShape 36"/>
          <p:cNvSpPr/>
          <p:nvPr/>
        </p:nvSpPr>
        <p:spPr>
          <a:xfrm>
            <a:off x="7432631" y="4792642"/>
            <a:ext cx="1337554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BURUNG</a:t>
            </a:r>
            <a:endParaRPr/>
          </a:p>
        </p:txBody>
      </p:sp>
      <p:sp>
        <p:nvSpPr>
          <p:cNvPr id="124" name="CustomShape 37"/>
          <p:cNvSpPr/>
          <p:nvPr/>
        </p:nvSpPr>
        <p:spPr>
          <a:xfrm>
            <a:off x="6368727" y="3634570"/>
            <a:ext cx="327" cy="1143049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38"/>
          <p:cNvSpPr/>
          <p:nvPr/>
        </p:nvSpPr>
        <p:spPr>
          <a:xfrm>
            <a:off x="7184779" y="3618240"/>
            <a:ext cx="327" cy="17870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39"/>
          <p:cNvSpPr/>
          <p:nvPr/>
        </p:nvSpPr>
        <p:spPr>
          <a:xfrm flipH="1">
            <a:off x="7641951" y="3634570"/>
            <a:ext cx="5878" cy="1199548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794047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527080" y="1543443"/>
            <a:ext cx="1986737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TUMBUHAN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4577268" y="1934039"/>
            <a:ext cx="327" cy="29882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3"/>
          <p:cNvSpPr/>
          <p:nvPr/>
        </p:nvSpPr>
        <p:spPr>
          <a:xfrm>
            <a:off x="7250089" y="2238417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Line 4"/>
          <p:cNvSpPr/>
          <p:nvPr/>
        </p:nvSpPr>
        <p:spPr>
          <a:xfrm>
            <a:off x="4571390" y="1077079"/>
            <a:ext cx="327" cy="45722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31" name="Line 5"/>
          <p:cNvSpPr/>
          <p:nvPr/>
        </p:nvSpPr>
        <p:spPr>
          <a:xfrm>
            <a:off x="1371188" y="2962130"/>
            <a:ext cx="653" cy="404966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32" name="Line 6"/>
          <p:cNvSpPr/>
          <p:nvPr/>
        </p:nvSpPr>
        <p:spPr>
          <a:xfrm>
            <a:off x="456845" y="3367096"/>
            <a:ext cx="3069908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33" name="CustomShape 7"/>
          <p:cNvSpPr/>
          <p:nvPr/>
        </p:nvSpPr>
        <p:spPr>
          <a:xfrm>
            <a:off x="459784" y="3341622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8"/>
          <p:cNvSpPr/>
          <p:nvPr/>
        </p:nvSpPr>
        <p:spPr>
          <a:xfrm>
            <a:off x="3527079" y="3367423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9"/>
          <p:cNvSpPr/>
          <p:nvPr/>
        </p:nvSpPr>
        <p:spPr>
          <a:xfrm>
            <a:off x="2917408" y="3759325"/>
            <a:ext cx="1219016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KONIFER</a:t>
            </a:r>
            <a:endParaRPr/>
          </a:p>
        </p:txBody>
      </p:sp>
      <p:sp>
        <p:nvSpPr>
          <p:cNvPr id="136" name="CustomShape 10"/>
          <p:cNvSpPr/>
          <p:nvPr/>
        </p:nvSpPr>
        <p:spPr>
          <a:xfrm>
            <a:off x="134866" y="3792637"/>
            <a:ext cx="1236649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LUMUT</a:t>
            </a:r>
            <a:endParaRPr/>
          </a:p>
        </p:txBody>
      </p:sp>
      <p:sp>
        <p:nvSpPr>
          <p:cNvPr id="137" name="CustomShape 11"/>
          <p:cNvSpPr/>
          <p:nvPr/>
        </p:nvSpPr>
        <p:spPr>
          <a:xfrm>
            <a:off x="456845" y="2599294"/>
            <a:ext cx="2532731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TIDAK BERBUNGA</a:t>
            </a:r>
            <a:endParaRPr/>
          </a:p>
        </p:txBody>
      </p:sp>
      <p:sp>
        <p:nvSpPr>
          <p:cNvPr id="138" name="CustomShape 12"/>
          <p:cNvSpPr/>
          <p:nvPr/>
        </p:nvSpPr>
        <p:spPr>
          <a:xfrm>
            <a:off x="1995227" y="2211637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13"/>
          <p:cNvSpPr/>
          <p:nvPr/>
        </p:nvSpPr>
        <p:spPr>
          <a:xfrm>
            <a:off x="1991636" y="2211637"/>
            <a:ext cx="5258127" cy="2678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40" name="CustomShape 14"/>
          <p:cNvSpPr/>
          <p:nvPr/>
        </p:nvSpPr>
        <p:spPr>
          <a:xfrm>
            <a:off x="5730647" y="2630319"/>
            <a:ext cx="2630370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BERBUNGA</a:t>
            </a:r>
            <a:endParaRPr/>
          </a:p>
        </p:txBody>
      </p:sp>
      <p:sp>
        <p:nvSpPr>
          <p:cNvPr id="141" name="Line 15"/>
          <p:cNvSpPr/>
          <p:nvPr/>
        </p:nvSpPr>
        <p:spPr>
          <a:xfrm>
            <a:off x="7225598" y="2969315"/>
            <a:ext cx="0" cy="467344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42" name="Line 16"/>
          <p:cNvSpPr/>
          <p:nvPr/>
        </p:nvSpPr>
        <p:spPr>
          <a:xfrm>
            <a:off x="5801835" y="3432740"/>
            <a:ext cx="2847853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43" name="CustomShape 17"/>
          <p:cNvSpPr/>
          <p:nvPr/>
        </p:nvSpPr>
        <p:spPr>
          <a:xfrm>
            <a:off x="5781262" y="3436659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18"/>
          <p:cNvSpPr/>
          <p:nvPr/>
        </p:nvSpPr>
        <p:spPr>
          <a:xfrm>
            <a:off x="8631074" y="3436659"/>
            <a:ext cx="327" cy="391576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19"/>
          <p:cNvSpPr/>
          <p:nvPr/>
        </p:nvSpPr>
        <p:spPr>
          <a:xfrm>
            <a:off x="4785934" y="3828888"/>
            <a:ext cx="1888772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DIKOTILEDON</a:t>
            </a:r>
            <a:endParaRPr/>
          </a:p>
        </p:txBody>
      </p:sp>
      <p:sp>
        <p:nvSpPr>
          <p:cNvPr id="146" name="CustomShape 20"/>
          <p:cNvSpPr/>
          <p:nvPr/>
        </p:nvSpPr>
        <p:spPr>
          <a:xfrm>
            <a:off x="7003870" y="3912167"/>
            <a:ext cx="2109847" cy="3308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 strike="noStrike">
                <a:solidFill>
                  <a:srgbClr val="000000"/>
                </a:solidFill>
                <a:latin typeface="Arial"/>
                <a:ea typeface="DejaVu Sans"/>
              </a:rPr>
              <a:t>MONOKOTILEDON</a:t>
            </a:r>
            <a:endParaRPr/>
          </a:p>
        </p:txBody>
      </p:sp>
      <p:sp>
        <p:nvSpPr>
          <p:cNvPr id="147" name="TextShape 21"/>
          <p:cNvSpPr txBox="1"/>
          <p:nvPr/>
        </p:nvSpPr>
        <p:spPr>
          <a:xfrm>
            <a:off x="457171" y="273352"/>
            <a:ext cx="8228437" cy="803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300" b="1">
                <a:latin typeface="Arial"/>
              </a:rPr>
              <a:t>PENGELASAN ORGANISMA</a:t>
            </a:r>
            <a:endParaRPr/>
          </a:p>
        </p:txBody>
      </p:sp>
      <p:sp>
        <p:nvSpPr>
          <p:cNvPr id="148" name="CustomShape 22"/>
          <p:cNvSpPr/>
          <p:nvPr/>
        </p:nvSpPr>
        <p:spPr>
          <a:xfrm>
            <a:off x="1991962" y="3377547"/>
            <a:ext cx="327" cy="1068588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23"/>
          <p:cNvSpPr/>
          <p:nvPr/>
        </p:nvSpPr>
        <p:spPr>
          <a:xfrm>
            <a:off x="1187993" y="4471282"/>
            <a:ext cx="1801909" cy="3585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/>
          <a:lstStyle/>
          <a:p>
            <a:pPr algn="ctr">
              <a:lnSpc>
                <a:spcPct val="100000"/>
              </a:lnSpc>
            </a:pPr>
            <a:r>
              <a:rPr lang="en-MY" b="1">
                <a:solidFill>
                  <a:srgbClr val="000000"/>
                </a:solidFill>
                <a:latin typeface="Arial"/>
                <a:ea typeface="DejaVu Sans"/>
              </a:rPr>
              <a:t>PAKU - PAKIS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49725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49"/>
          <p:cNvPicPr/>
          <p:nvPr/>
        </p:nvPicPr>
        <p:blipFill>
          <a:blip r:embed="rId2"/>
          <a:srcRect l="14523" t="23636" r="15630" b="10201"/>
          <a:stretch/>
        </p:blipFill>
        <p:spPr>
          <a:xfrm>
            <a:off x="11103" y="912480"/>
            <a:ext cx="9035345" cy="48112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81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53"/>
            <a:ext cx="9265920" cy="69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2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609600"/>
            <a:ext cx="6477000" cy="2468880"/>
          </a:xfrm>
        </p:spPr>
        <p:txBody>
          <a:bodyPr>
            <a:normAutofit/>
          </a:bodyPr>
          <a:lstStyle/>
          <a:p>
            <a:r>
              <a:rPr lang="en-US" sz="2000" b="1" dirty="0"/>
              <a:t>Standard </a:t>
            </a:r>
            <a:r>
              <a:rPr lang="en-US" sz="2000" b="1" dirty="0" err="1"/>
              <a:t>kandungan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/>
              <a:t>1.1 </a:t>
            </a:r>
            <a:r>
              <a:rPr lang="en-US" sz="2000" b="1" dirty="0" err="1"/>
              <a:t>Kepelbagaian</a:t>
            </a:r>
            <a:r>
              <a:rPr lang="en-US" sz="2000" b="1" dirty="0"/>
              <a:t> </a:t>
            </a:r>
            <a:r>
              <a:rPr lang="en-US" sz="2000" b="1" dirty="0" err="1"/>
              <a:t>organisma</a:t>
            </a:r>
            <a:endParaRPr lang="en-US" sz="2000" b="1" dirty="0"/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Standard </a:t>
            </a:r>
            <a:r>
              <a:rPr lang="en-US" sz="2000" b="1" dirty="0" err="1" smtClean="0">
                <a:solidFill>
                  <a:schemeClr val="tx1"/>
                </a:solidFill>
              </a:rPr>
              <a:t>pembelajaran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1.1.1 </a:t>
            </a:r>
            <a:r>
              <a:rPr lang="en-US" sz="2000" b="1" dirty="0" err="1" smtClean="0">
                <a:solidFill>
                  <a:schemeClr val="tx1"/>
                </a:solidFill>
              </a:rPr>
              <a:t>Menghuraikan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berkomunikasi</a:t>
            </a:r>
            <a:r>
              <a:rPr lang="en-US" sz="2000" b="1" dirty="0" smtClean="0">
                <a:solidFill>
                  <a:schemeClr val="tx1"/>
                </a:solidFill>
              </a:rPr>
              <a:t>   </a:t>
            </a:r>
          </a:p>
          <a:p>
            <a:pPr marL="4572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          </a:t>
            </a:r>
            <a:r>
              <a:rPr lang="en-US" sz="2000" b="1" dirty="0" err="1" smtClean="0">
                <a:solidFill>
                  <a:schemeClr val="tx1"/>
                </a:solidFill>
              </a:rPr>
              <a:t>mengenai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biodiversiti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1143000" y="3962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KLIK DISINI UNTUK VIDEO  HEBAT </a:t>
            </a:r>
            <a:r>
              <a:rPr lang="en-US" dirty="0" smtClean="0"/>
              <a:t>SAINS –</a:t>
            </a:r>
            <a:r>
              <a:rPr lang="en-US" dirty="0" err="1" smtClean="0"/>
              <a:t>rujuk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26 </a:t>
            </a:r>
            <a:r>
              <a:rPr lang="en-US" dirty="0" err="1" smtClean="0"/>
              <a:t>hebat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701</Words>
  <Application>Microsoft Office PowerPoint</Application>
  <PresentationFormat>On-screen Show (4:3)</PresentationFormat>
  <Paragraphs>220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Slipstream</vt:lpstr>
      <vt:lpstr>SAINS KSSM TINGKATAN 2 BAB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AKTIVITI KUMPULAN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SMKSA</dc:creator>
  <cp:lastModifiedBy>User</cp:lastModifiedBy>
  <cp:revision>32</cp:revision>
  <dcterms:created xsi:type="dcterms:W3CDTF">2017-11-20T03:28:52Z</dcterms:created>
  <dcterms:modified xsi:type="dcterms:W3CDTF">2017-11-21T03:31:58Z</dcterms:modified>
</cp:coreProperties>
</file>