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7" r:id="rId2"/>
    <p:sldId id="286" r:id="rId3"/>
    <p:sldId id="346" r:id="rId4"/>
    <p:sldId id="370" r:id="rId5"/>
    <p:sldId id="392" r:id="rId6"/>
    <p:sldId id="349" r:id="rId7"/>
    <p:sldId id="353" r:id="rId8"/>
    <p:sldId id="347" r:id="rId9"/>
    <p:sldId id="369" r:id="rId10"/>
    <p:sldId id="351" r:id="rId11"/>
    <p:sldId id="352" r:id="rId12"/>
    <p:sldId id="354" r:id="rId13"/>
    <p:sldId id="355" r:id="rId14"/>
    <p:sldId id="348" r:id="rId15"/>
    <p:sldId id="350" r:id="rId16"/>
    <p:sldId id="372" r:id="rId17"/>
    <p:sldId id="374" r:id="rId18"/>
    <p:sldId id="362" r:id="rId19"/>
    <p:sldId id="373" r:id="rId20"/>
    <p:sldId id="375" r:id="rId21"/>
    <p:sldId id="363" r:id="rId22"/>
    <p:sldId id="376" r:id="rId23"/>
    <p:sldId id="377" r:id="rId24"/>
    <p:sldId id="371" r:id="rId25"/>
    <p:sldId id="357" r:id="rId26"/>
    <p:sldId id="391" r:id="rId27"/>
    <p:sldId id="387" r:id="rId28"/>
    <p:sldId id="388" r:id="rId29"/>
    <p:sldId id="389" r:id="rId30"/>
    <p:sldId id="390" r:id="rId31"/>
    <p:sldId id="378" r:id="rId32"/>
    <p:sldId id="380" r:id="rId33"/>
    <p:sldId id="379" r:id="rId34"/>
    <p:sldId id="381" r:id="rId35"/>
    <p:sldId id="382" r:id="rId36"/>
    <p:sldId id="383" r:id="rId37"/>
    <p:sldId id="384" r:id="rId38"/>
    <p:sldId id="386" r:id="rId39"/>
    <p:sldId id="36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FFCC"/>
    <a:srgbClr val="FFFF66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2" autoAdjust="0"/>
    <p:restoredTop sz="94712" autoAdjust="0"/>
  </p:normalViewPr>
  <p:slideViewPr>
    <p:cSldViewPr snapToGrid="0">
      <p:cViewPr varScale="1">
        <p:scale>
          <a:sx n="70" d="100"/>
          <a:sy n="70" d="100"/>
        </p:scale>
        <p:origin x="702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71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5428FE-DAD3-42B7-BD47-3A76B575C5BB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CB2CF9-046F-41B3-83AB-084E2BBB7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51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B2CF9-046F-41B3-83AB-084E2BBB7AA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918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B2CF9-046F-41B3-83AB-084E2BBB7AA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022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Caused by the relative movement of sound source, observer or both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B2CF9-046F-41B3-83AB-084E2BBB7AA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513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Gorges-rocky hall located between hill and mountain</a:t>
            </a:r>
          </a:p>
          <a:p>
            <a:r>
              <a:rPr lang="en-US" dirty="0" smtClean="0"/>
              <a:t>Gorges- pronoun </a:t>
            </a:r>
            <a:r>
              <a:rPr lang="en-US" dirty="0" err="1" smtClean="0"/>
              <a:t>gorj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B2CF9-046F-41B3-83AB-084E2BBB7AA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22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B2CF9-046F-41B3-83AB-084E2BBB7AA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1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Bat is not blind. But they use ears more than eyes. They find things through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echos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B2CF9-046F-41B3-83AB-084E2BBB7AA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4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3187-F8A7-42DF-B1D1-F18838B025C5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62CA7-B672-4172-B019-5D15F529A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442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3187-F8A7-42DF-B1D1-F18838B025C5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62CA7-B672-4172-B019-5D15F529A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844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3187-F8A7-42DF-B1D1-F18838B025C5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62CA7-B672-4172-B019-5D15F529A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48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3187-F8A7-42DF-B1D1-F18838B025C5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62CA7-B672-4172-B019-5D15F529A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95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3187-F8A7-42DF-B1D1-F18838B025C5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62CA7-B672-4172-B019-5D15F529A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094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3187-F8A7-42DF-B1D1-F18838B025C5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62CA7-B672-4172-B019-5D15F529A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50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3187-F8A7-42DF-B1D1-F18838B025C5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62CA7-B672-4172-B019-5D15F529A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541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3187-F8A7-42DF-B1D1-F18838B025C5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62CA7-B672-4172-B019-5D15F529A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533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3187-F8A7-42DF-B1D1-F18838B025C5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62CA7-B672-4172-B019-5D15F529A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304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3187-F8A7-42DF-B1D1-F18838B025C5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62CA7-B672-4172-B019-5D15F529A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929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3187-F8A7-42DF-B1D1-F18838B025C5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62CA7-B672-4172-B019-5D15F529A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999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FC3187-F8A7-42DF-B1D1-F18838B025C5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62CA7-B672-4172-B019-5D15F529A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690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12184026" cy="6858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67956" y="-1"/>
            <a:ext cx="466198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BAB 10: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3252" y="988486"/>
            <a:ext cx="75513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 smtClean="0">
                <a:solidFill>
                  <a:srgbClr val="FFFF00"/>
                </a:solidFill>
                <a:latin typeface="Berlin Sans FB Demi" panose="020E0802020502020306" pitchFamily="34" charset="0"/>
                <a:ea typeface="Adobe Fan Heiti Std B" panose="020B0700000000000000" pitchFamily="34" charset="-128"/>
              </a:rPr>
              <a:t>Gelombang</a:t>
            </a:r>
            <a:r>
              <a:rPr lang="en-US" sz="9600" dirty="0" smtClean="0">
                <a:solidFill>
                  <a:srgbClr val="FFFF00"/>
                </a:solidFill>
                <a:latin typeface="Berlin Sans FB Demi" panose="020E0802020502020306" pitchFamily="34" charset="0"/>
                <a:ea typeface="Adobe Fan Heiti Std B" panose="020B0700000000000000" pitchFamily="34" charset="-128"/>
              </a:rPr>
              <a:t> </a:t>
            </a:r>
            <a:r>
              <a:rPr lang="en-US" sz="9600" dirty="0" err="1" smtClean="0">
                <a:solidFill>
                  <a:srgbClr val="FFFF00"/>
                </a:solidFill>
                <a:latin typeface="Berlin Sans FB Demi" panose="020E0802020502020306" pitchFamily="34" charset="0"/>
                <a:ea typeface="Adobe Fan Heiti Std B" panose="020B0700000000000000" pitchFamily="34" charset="-128"/>
              </a:rPr>
              <a:t>Bunyi</a:t>
            </a:r>
            <a:endParaRPr lang="en-US" sz="4800" dirty="0">
              <a:solidFill>
                <a:srgbClr val="FFFF00"/>
              </a:solidFill>
              <a:latin typeface="Berlin Sans FB Demi" panose="020E0802020502020306" pitchFamily="34" charset="0"/>
              <a:ea typeface="Adobe Fan Heiti Std B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708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4" y="-1"/>
            <a:ext cx="11991975" cy="4843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00038" y="4843463"/>
            <a:ext cx="12372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2. </a:t>
            </a:r>
            <a:r>
              <a:rPr lang="en-US" sz="4800" dirty="0" err="1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Bunyi</a:t>
            </a:r>
            <a:r>
              <a:rPr lang="en-US" sz="4800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en-US" sz="4800" dirty="0" err="1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dipindahkan</a:t>
            </a:r>
            <a:r>
              <a:rPr lang="en-US" sz="4800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en-US" sz="4800" u="sng" dirty="0" err="1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dengan</a:t>
            </a:r>
            <a:r>
              <a:rPr lang="en-US" sz="4800" u="sng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en-US" sz="4800" u="sng" dirty="0" err="1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cepat</a:t>
            </a:r>
            <a:r>
              <a:rPr lang="en-US" sz="4800" u="sng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en-US" sz="4800" u="sng" dirty="0" err="1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melalui</a:t>
            </a:r>
            <a:r>
              <a:rPr lang="en-US" sz="4800" u="sng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en-US" sz="4800" u="sng" dirty="0" err="1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pepejal</a:t>
            </a:r>
            <a:r>
              <a:rPr lang="en-US" sz="4800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, </a:t>
            </a:r>
            <a:r>
              <a:rPr lang="en-US" sz="4800" dirty="0" err="1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berbanding</a:t>
            </a:r>
            <a:r>
              <a:rPr lang="en-US" sz="4800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en-US" sz="4800" dirty="0" err="1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cecair</a:t>
            </a:r>
            <a:r>
              <a:rPr lang="en-US" sz="4800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en-US" sz="4800" dirty="0" err="1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dan</a:t>
            </a:r>
            <a:r>
              <a:rPr lang="en-US" sz="4800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gas</a:t>
            </a:r>
            <a:endParaRPr lang="en-US" sz="48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295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4" y="206374"/>
            <a:ext cx="5860047" cy="475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399" y="123823"/>
            <a:ext cx="3933825" cy="39338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34048" y="4057648"/>
            <a:ext cx="64865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err="1" smtClean="0"/>
              <a:t>Zarah</a:t>
            </a:r>
            <a:r>
              <a:rPr lang="en-US" sz="3600" dirty="0" smtClean="0"/>
              <a:t> </a:t>
            </a:r>
            <a:r>
              <a:rPr lang="en-US" sz="3600" dirty="0" err="1" smtClean="0"/>
              <a:t>tersusun</a:t>
            </a:r>
            <a:r>
              <a:rPr lang="en-US" sz="3600" dirty="0" smtClean="0"/>
              <a:t> </a:t>
            </a:r>
            <a:r>
              <a:rPr lang="en-US" sz="3600" dirty="0" err="1" smtClean="0"/>
              <a:t>rapat</a:t>
            </a:r>
            <a:endParaRPr lang="en-US" sz="3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err="1" smtClean="0"/>
              <a:t>Geratarn</a:t>
            </a:r>
            <a:r>
              <a:rPr lang="en-US" sz="3600" dirty="0" smtClean="0"/>
              <a:t> </a:t>
            </a:r>
            <a:r>
              <a:rPr lang="en-US" sz="3600" dirty="0" err="1" smtClean="0"/>
              <a:t>menyebabkan</a:t>
            </a:r>
            <a:r>
              <a:rPr lang="en-US" sz="3600" dirty="0" smtClean="0"/>
              <a:t> </a:t>
            </a:r>
            <a:r>
              <a:rPr lang="en-US" sz="3600" dirty="0" err="1" smtClean="0"/>
              <a:t>zarah</a:t>
            </a:r>
            <a:r>
              <a:rPr lang="en-US" sz="3600" dirty="0" smtClean="0"/>
              <a:t> </a:t>
            </a:r>
            <a:r>
              <a:rPr lang="en-US" sz="3600" dirty="0" err="1" smtClean="0"/>
              <a:t>bersebelahan</a:t>
            </a:r>
            <a:r>
              <a:rPr lang="en-US" sz="3600" dirty="0" smtClean="0"/>
              <a:t> </a:t>
            </a:r>
            <a:r>
              <a:rPr lang="en-US" sz="3600" dirty="0" err="1" smtClean="0"/>
              <a:t>turut</a:t>
            </a:r>
            <a:r>
              <a:rPr lang="en-US" sz="3600" dirty="0" smtClean="0"/>
              <a:t> </a:t>
            </a:r>
            <a:r>
              <a:rPr lang="en-US" sz="3600" dirty="0" err="1" smtClean="0"/>
              <a:t>bergetar</a:t>
            </a:r>
            <a:endParaRPr lang="en-US" sz="3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err="1" smtClean="0"/>
              <a:t>Maka</a:t>
            </a:r>
            <a:r>
              <a:rPr lang="en-US" sz="3600" dirty="0" smtClean="0"/>
              <a:t>, </a:t>
            </a:r>
            <a:r>
              <a:rPr lang="en-US" sz="3600" dirty="0" err="1" smtClean="0"/>
              <a:t>bunyi</a:t>
            </a:r>
            <a:r>
              <a:rPr lang="en-US" sz="3600" dirty="0" smtClean="0"/>
              <a:t> </a:t>
            </a:r>
            <a:r>
              <a:rPr lang="en-US" sz="3600" dirty="0" err="1" smtClean="0"/>
              <a:t>dipindahkan</a:t>
            </a:r>
            <a:r>
              <a:rPr lang="en-US" sz="3600" dirty="0" smtClean="0"/>
              <a:t> </a:t>
            </a:r>
            <a:r>
              <a:rPr lang="en-US" sz="3600" dirty="0" err="1" smtClean="0"/>
              <a:t>dengan</a:t>
            </a:r>
            <a:r>
              <a:rPr lang="en-US" sz="3600" dirty="0" smtClean="0"/>
              <a:t> </a:t>
            </a:r>
            <a:r>
              <a:rPr lang="en-US" sz="3600" dirty="0" err="1" smtClean="0"/>
              <a:t>cepat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737339" y="4739819"/>
            <a:ext cx="44720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Kelajuan</a:t>
            </a:r>
            <a:r>
              <a:rPr lang="en-US" sz="4000" dirty="0" smtClean="0"/>
              <a:t> </a:t>
            </a:r>
            <a:r>
              <a:rPr lang="en-US" sz="4000" dirty="0" err="1" smtClean="0"/>
              <a:t>pemindahan</a:t>
            </a:r>
            <a:r>
              <a:rPr lang="en-US" sz="4000" dirty="0" smtClean="0"/>
              <a:t> </a:t>
            </a:r>
            <a:r>
              <a:rPr lang="en-US" sz="4000" dirty="0" err="1" smtClean="0"/>
              <a:t>bunyi</a:t>
            </a:r>
            <a:r>
              <a:rPr lang="en-US" sz="4000" dirty="0" smtClean="0"/>
              <a:t> </a:t>
            </a:r>
            <a:r>
              <a:rPr lang="en-US" sz="4000" dirty="0" err="1" smtClean="0"/>
              <a:t>dalam</a:t>
            </a:r>
            <a:r>
              <a:rPr lang="en-US" sz="4000" dirty="0" smtClean="0"/>
              <a:t> </a:t>
            </a:r>
            <a:r>
              <a:rPr lang="en-US" sz="6000" b="1" dirty="0" smtClean="0"/>
              <a:t>PEPEJAL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413315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434013" y="4459425"/>
            <a:ext cx="69246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err="1" smtClean="0"/>
              <a:t>Susunan</a:t>
            </a:r>
            <a:r>
              <a:rPr lang="en-US" sz="4000" dirty="0" smtClean="0"/>
              <a:t> </a:t>
            </a:r>
            <a:r>
              <a:rPr lang="en-US" sz="4000" dirty="0" err="1" smtClean="0"/>
              <a:t>zarah</a:t>
            </a:r>
            <a:r>
              <a:rPr lang="en-US" sz="4000" dirty="0" smtClean="0">
                <a:sym typeface="Wingdings" panose="05000000000000000000" pitchFamily="2" charset="2"/>
              </a:rPr>
              <a:t> </a:t>
            </a:r>
            <a:r>
              <a:rPr lang="en-US" sz="4000" dirty="0" err="1" smtClean="0">
                <a:sym typeface="Wingdings" panose="05000000000000000000" pitchFamily="2" charset="2"/>
              </a:rPr>
              <a:t>kurang</a:t>
            </a:r>
            <a:r>
              <a:rPr lang="en-US" sz="4000" dirty="0" smtClean="0"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ym typeface="Wingdings" panose="05000000000000000000" pitchFamily="2" charset="2"/>
              </a:rPr>
              <a:t>rapat</a:t>
            </a:r>
            <a:endParaRPr lang="en-US" sz="4000" dirty="0" smtClean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err="1" smtClean="0"/>
              <a:t>Getaran</a:t>
            </a:r>
            <a:r>
              <a:rPr lang="en-US" sz="4000" dirty="0" smtClean="0"/>
              <a:t> </a:t>
            </a:r>
            <a:r>
              <a:rPr lang="en-US" sz="4000" dirty="0" err="1" smtClean="0"/>
              <a:t>bunyi</a:t>
            </a:r>
            <a:r>
              <a:rPr lang="en-US" sz="4000" dirty="0" smtClean="0"/>
              <a:t> </a:t>
            </a:r>
            <a:r>
              <a:rPr lang="en-US" sz="4000" dirty="0" err="1" smtClean="0"/>
              <a:t>dipindahkan</a:t>
            </a:r>
            <a:r>
              <a:rPr lang="en-US" sz="4000" dirty="0" smtClean="0"/>
              <a:t> </a:t>
            </a:r>
            <a:r>
              <a:rPr lang="en-US" sz="4000" dirty="0" err="1" smtClean="0"/>
              <a:t>dengan</a:t>
            </a:r>
            <a:r>
              <a:rPr lang="en-US" sz="4000" dirty="0" smtClean="0"/>
              <a:t> </a:t>
            </a:r>
            <a:r>
              <a:rPr lang="en-US" sz="4000" dirty="0" err="1" smtClean="0"/>
              <a:t>perlahan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780202" y="4305537"/>
            <a:ext cx="44720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Kelajuan</a:t>
            </a:r>
            <a:r>
              <a:rPr lang="en-US" sz="4000" dirty="0"/>
              <a:t> </a:t>
            </a:r>
            <a:r>
              <a:rPr lang="en-US" sz="4000" dirty="0" err="1"/>
              <a:t>pemindahan</a:t>
            </a:r>
            <a:r>
              <a:rPr lang="en-US" sz="4000" dirty="0"/>
              <a:t> </a:t>
            </a:r>
            <a:r>
              <a:rPr lang="en-US" sz="4000" dirty="0" err="1"/>
              <a:t>bunyi</a:t>
            </a:r>
            <a:r>
              <a:rPr lang="en-US" sz="4000" dirty="0"/>
              <a:t> </a:t>
            </a:r>
            <a:r>
              <a:rPr lang="en-US" sz="4000" dirty="0" err="1"/>
              <a:t>dalam</a:t>
            </a:r>
            <a:r>
              <a:rPr lang="en-US" sz="4000" dirty="0"/>
              <a:t> </a:t>
            </a:r>
            <a:r>
              <a:rPr lang="en-US" sz="6000" b="1" dirty="0" smtClean="0"/>
              <a:t>CECAIR</a:t>
            </a:r>
            <a:endParaRPr lang="en-US" sz="6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048" y="762000"/>
            <a:ext cx="6076950" cy="35099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23" y="100013"/>
            <a:ext cx="5881851" cy="4205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053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34048" y="4459426"/>
            <a:ext cx="64865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err="1" smtClean="0"/>
              <a:t>Susunan</a:t>
            </a:r>
            <a:r>
              <a:rPr lang="en-US" sz="4000" dirty="0" smtClean="0"/>
              <a:t> </a:t>
            </a:r>
            <a:r>
              <a:rPr lang="en-US" sz="4000" dirty="0" err="1" smtClean="0"/>
              <a:t>zarah</a:t>
            </a:r>
            <a:r>
              <a:rPr lang="en-US" sz="4000" dirty="0" smtClean="0">
                <a:sym typeface="Wingdings" panose="05000000000000000000" pitchFamily="2" charset="2"/>
              </a:rPr>
              <a:t> </a:t>
            </a:r>
            <a:r>
              <a:rPr lang="en-US" sz="4000" dirty="0" err="1" smtClean="0">
                <a:sym typeface="Wingdings" panose="05000000000000000000" pitchFamily="2" charset="2"/>
              </a:rPr>
              <a:t>berjauhan</a:t>
            </a:r>
            <a:endParaRPr lang="en-US" sz="4000" dirty="0" smtClean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err="1" smtClean="0"/>
              <a:t>Getaran</a:t>
            </a:r>
            <a:r>
              <a:rPr lang="en-US" sz="4000" dirty="0" smtClean="0"/>
              <a:t> </a:t>
            </a:r>
            <a:r>
              <a:rPr lang="en-US" sz="4000" dirty="0" err="1" smtClean="0"/>
              <a:t>bunyi</a:t>
            </a:r>
            <a:r>
              <a:rPr lang="en-US" sz="4000" dirty="0" smtClean="0"/>
              <a:t> </a:t>
            </a:r>
            <a:r>
              <a:rPr lang="en-US" sz="4000" dirty="0" err="1" smtClean="0"/>
              <a:t>merambat</a:t>
            </a:r>
            <a:r>
              <a:rPr lang="en-US" sz="4000" dirty="0" smtClean="0"/>
              <a:t> </a:t>
            </a:r>
            <a:r>
              <a:rPr lang="en-US" sz="4000" dirty="0" err="1" smtClean="0"/>
              <a:t>dengan</a:t>
            </a:r>
            <a:r>
              <a:rPr lang="en-US" sz="4000" dirty="0" smtClean="0"/>
              <a:t> </a:t>
            </a:r>
            <a:r>
              <a:rPr lang="en-US" sz="4000" dirty="0" err="1" smtClean="0"/>
              <a:t>sangat</a:t>
            </a:r>
            <a:r>
              <a:rPr lang="en-US" sz="4000" dirty="0" smtClean="0"/>
              <a:t> </a:t>
            </a:r>
            <a:r>
              <a:rPr lang="en-US" sz="4000" dirty="0" err="1" smtClean="0"/>
              <a:t>perlahan</a:t>
            </a:r>
            <a:endParaRPr lang="en-US" sz="4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80202" y="4305537"/>
            <a:ext cx="44720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Kelajuan</a:t>
            </a:r>
            <a:r>
              <a:rPr lang="en-US" sz="4000" dirty="0"/>
              <a:t> </a:t>
            </a:r>
            <a:r>
              <a:rPr lang="en-US" sz="4000" dirty="0" err="1"/>
              <a:t>pemindahan</a:t>
            </a:r>
            <a:r>
              <a:rPr lang="en-US" sz="4000" dirty="0"/>
              <a:t> </a:t>
            </a:r>
            <a:r>
              <a:rPr lang="en-US" sz="4000" dirty="0" err="1"/>
              <a:t>bunyi</a:t>
            </a:r>
            <a:r>
              <a:rPr lang="en-US" sz="4000" dirty="0"/>
              <a:t> </a:t>
            </a:r>
            <a:r>
              <a:rPr lang="en-US" sz="4000" dirty="0" err="1"/>
              <a:t>dalam</a:t>
            </a:r>
            <a:r>
              <a:rPr lang="en-US" sz="4000" dirty="0"/>
              <a:t> </a:t>
            </a:r>
            <a:r>
              <a:rPr lang="en-US" sz="6000" b="1" dirty="0" smtClean="0"/>
              <a:t>GAS</a:t>
            </a:r>
            <a:endParaRPr lang="en-US" sz="6000" b="1" dirty="0"/>
          </a:p>
        </p:txBody>
      </p:sp>
      <p:pic>
        <p:nvPicPr>
          <p:cNvPr id="3074" name="Picture 2" descr="Related imag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2" y="557211"/>
            <a:ext cx="5743576" cy="374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98" y="557210"/>
            <a:ext cx="6267452" cy="3748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865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7425" y="228600"/>
            <a:ext cx="3867405" cy="1200329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7200" b="1" dirty="0" err="1" smtClean="0">
                <a:solidFill>
                  <a:srgbClr val="FFFFCC"/>
                </a:solidFill>
              </a:rPr>
              <a:t>Terbukti</a:t>
            </a:r>
            <a:r>
              <a:rPr lang="en-US" sz="7200" b="1" dirty="0" smtClean="0">
                <a:solidFill>
                  <a:srgbClr val="FFFFCC"/>
                </a:solidFill>
              </a:rPr>
              <a:t>:-</a:t>
            </a:r>
            <a:endParaRPr lang="en-US" sz="7200" b="1" dirty="0">
              <a:solidFill>
                <a:srgbClr val="FFFF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36138" y="0"/>
            <a:ext cx="70225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Bunyi</a:t>
            </a:r>
            <a:r>
              <a:rPr lang="en-US" sz="4400" dirty="0" smtClean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 </a:t>
            </a:r>
            <a:r>
              <a:rPr lang="en-US" sz="4400" dirty="0" err="1" smtClean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merambat</a:t>
            </a:r>
            <a:r>
              <a:rPr lang="en-US" sz="4400" dirty="0" smtClean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 </a:t>
            </a:r>
            <a:r>
              <a:rPr lang="en-US" sz="4400" dirty="0" err="1" smtClean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dengan</a:t>
            </a:r>
            <a:r>
              <a:rPr lang="en-US" sz="4400" dirty="0" smtClean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 </a:t>
            </a:r>
            <a:r>
              <a:rPr lang="en-US" sz="4400" dirty="0" err="1" smtClean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kelajuan</a:t>
            </a:r>
            <a:r>
              <a:rPr lang="en-US" sz="4400" dirty="0" smtClean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 </a:t>
            </a:r>
            <a:r>
              <a:rPr lang="en-US" sz="4400" dirty="0" err="1" smtClean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berbeza</a:t>
            </a:r>
            <a:r>
              <a:rPr lang="en-US" sz="4400" dirty="0" smtClean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 </a:t>
            </a:r>
            <a:r>
              <a:rPr lang="en-US" sz="4400" dirty="0" err="1" smtClean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dalam</a:t>
            </a:r>
            <a:r>
              <a:rPr lang="en-US" sz="4400" dirty="0" smtClean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 medium yang </a:t>
            </a:r>
            <a:r>
              <a:rPr lang="en-US" sz="4400" dirty="0" err="1" smtClean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berbeza</a:t>
            </a:r>
            <a:r>
              <a:rPr lang="en-US" sz="4400" dirty="0" smtClean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 </a:t>
            </a:r>
            <a:endParaRPr lang="en-US" sz="4400" dirty="0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50" y="2165449"/>
            <a:ext cx="11051588" cy="4549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6717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" y="338137"/>
            <a:ext cx="3914775" cy="42551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069555" y="338137"/>
            <a:ext cx="3914775" cy="42551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139111" y="338137"/>
            <a:ext cx="3914775" cy="42551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9477644">
            <a:off x="636564" y="1993171"/>
            <a:ext cx="23941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err="1" smtClean="0"/>
              <a:t>udara</a:t>
            </a:r>
            <a:endParaRPr lang="en-US" sz="7200" b="1" dirty="0"/>
          </a:p>
        </p:txBody>
      </p:sp>
      <p:sp>
        <p:nvSpPr>
          <p:cNvPr id="6" name="TextBox 5"/>
          <p:cNvSpPr txBox="1"/>
          <p:nvPr/>
        </p:nvSpPr>
        <p:spPr>
          <a:xfrm rot="19477644">
            <a:off x="9317431" y="1765553"/>
            <a:ext cx="11945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air</a:t>
            </a:r>
            <a:endParaRPr lang="en-US" sz="7200" b="1" dirty="0"/>
          </a:p>
        </p:txBody>
      </p:sp>
      <p:sp>
        <p:nvSpPr>
          <p:cNvPr id="7" name="TextBox 6"/>
          <p:cNvSpPr txBox="1"/>
          <p:nvPr/>
        </p:nvSpPr>
        <p:spPr>
          <a:xfrm rot="19477644">
            <a:off x="4743034" y="1957898"/>
            <a:ext cx="24355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 smtClean="0"/>
              <a:t>tepung</a:t>
            </a:r>
            <a:endParaRPr lang="en-US" sz="6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57162" y="4593324"/>
            <a:ext cx="117395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/>
              <a:t>Bandingkan</a:t>
            </a:r>
            <a:r>
              <a:rPr lang="en-US" sz="6600" b="1" dirty="0" smtClean="0"/>
              <a:t> </a:t>
            </a:r>
            <a:r>
              <a:rPr lang="en-US" sz="6600" b="1" dirty="0" err="1" smtClean="0"/>
              <a:t>kekuatan</a:t>
            </a:r>
            <a:r>
              <a:rPr lang="en-US" sz="6600" b="1" dirty="0" smtClean="0"/>
              <a:t> </a:t>
            </a:r>
            <a:r>
              <a:rPr lang="en-US" sz="6600" b="1" dirty="0" err="1" smtClean="0"/>
              <a:t>bunyi</a:t>
            </a:r>
            <a:r>
              <a:rPr lang="en-US" sz="6600" b="1" dirty="0" smtClean="0"/>
              <a:t> yang </a:t>
            </a:r>
            <a:r>
              <a:rPr lang="en-US" sz="6600" b="1" dirty="0" err="1" smtClean="0"/>
              <a:t>dihasilkan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3475852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554" y="144989"/>
            <a:ext cx="105641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latin typeface="Comic Sans MS" panose="030F0702030302020204" pitchFamily="66" charset="0"/>
              </a:rPr>
              <a:t>3. </a:t>
            </a:r>
            <a:r>
              <a:rPr lang="en-US" sz="4800" dirty="0" err="1" smtClean="0">
                <a:latin typeface="Comic Sans MS" panose="030F0702030302020204" pitchFamily="66" charset="0"/>
              </a:rPr>
              <a:t>Bunyi</a:t>
            </a:r>
            <a:r>
              <a:rPr lang="en-US" sz="4800" dirty="0" smtClean="0">
                <a:latin typeface="Comic Sans MS" panose="030F0702030302020204" pitchFamily="66" charset="0"/>
              </a:rPr>
              <a:t> </a:t>
            </a:r>
            <a:r>
              <a:rPr lang="en-US" sz="4800" dirty="0" err="1" smtClean="0">
                <a:latin typeface="Comic Sans MS" panose="030F0702030302020204" pitchFamily="66" charset="0"/>
              </a:rPr>
              <a:t>boleh</a:t>
            </a:r>
            <a:r>
              <a:rPr lang="en-US" sz="4800" dirty="0" smtClean="0">
                <a:latin typeface="Comic Sans MS" panose="030F0702030302020204" pitchFamily="66" charset="0"/>
              </a:rPr>
              <a:t> </a:t>
            </a:r>
            <a:r>
              <a:rPr lang="en-US" sz="6000" b="1" u="sng" dirty="0" err="1" smtClean="0">
                <a:latin typeface="Comic Sans MS" panose="030F0702030302020204" pitchFamily="66" charset="0"/>
              </a:rPr>
              <a:t>dipantulkan</a:t>
            </a:r>
            <a:r>
              <a:rPr lang="en-US" sz="4800" u="sng" dirty="0" smtClean="0">
                <a:latin typeface="Comic Sans MS" panose="030F0702030302020204" pitchFamily="66" charset="0"/>
              </a:rPr>
              <a:t> (</a:t>
            </a:r>
            <a:r>
              <a:rPr lang="en-US" sz="4800" u="sng" dirty="0" err="1" smtClean="0">
                <a:latin typeface="Comic Sans MS" panose="030F0702030302020204" pitchFamily="66" charset="0"/>
              </a:rPr>
              <a:t>gema</a:t>
            </a:r>
            <a:r>
              <a:rPr lang="en-US" sz="4800" u="sng" dirty="0" smtClean="0">
                <a:latin typeface="Comic Sans MS" panose="030F0702030302020204" pitchFamily="66" charset="0"/>
              </a:rPr>
              <a:t>)</a:t>
            </a:r>
            <a:endParaRPr lang="en-US" sz="6000" b="1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63" y="1160652"/>
            <a:ext cx="9944418" cy="5593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2640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426" r="9052"/>
          <a:stretch/>
        </p:blipFill>
        <p:spPr>
          <a:xfrm>
            <a:off x="142875" y="110620"/>
            <a:ext cx="3771900" cy="4247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4775" y="110619"/>
            <a:ext cx="8238348" cy="4247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71475" y="4549676"/>
            <a:ext cx="115816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latin typeface="Adobe Garamond Pro" panose="02020502060506020403" pitchFamily="18" charset="0"/>
                <a:ea typeface="Adobe Fan Heiti Std B" panose="020B0700000000000000" pitchFamily="34" charset="-128"/>
              </a:rPr>
              <a:t>Permukaan</a:t>
            </a:r>
            <a:r>
              <a:rPr lang="en-US" sz="6000" dirty="0" smtClean="0">
                <a:latin typeface="Adobe Garamond Pro" panose="02020502060506020403" pitchFamily="18" charset="0"/>
                <a:ea typeface="Adobe Fan Heiti Std B" panose="020B0700000000000000" pitchFamily="34" charset="-128"/>
              </a:rPr>
              <a:t> yang </a:t>
            </a:r>
            <a:r>
              <a:rPr lang="en-US" sz="6000" dirty="0" err="1" smtClean="0">
                <a:latin typeface="Adobe Garamond Pro" panose="02020502060506020403" pitchFamily="18" charset="0"/>
                <a:ea typeface="Adobe Fan Heiti Std B" panose="020B0700000000000000" pitchFamily="34" charset="-128"/>
              </a:rPr>
              <a:t>keras</a:t>
            </a:r>
            <a:r>
              <a:rPr lang="en-US" sz="6000" dirty="0" smtClean="0">
                <a:latin typeface="Adobe Garamond Pro" panose="02020502060506020403" pitchFamily="18" charset="0"/>
                <a:ea typeface="Adobe Fan Heiti Std B" panose="020B0700000000000000" pitchFamily="34" charset="-128"/>
              </a:rPr>
              <a:t> </a:t>
            </a:r>
            <a:r>
              <a:rPr lang="en-US" sz="6000" dirty="0" err="1" smtClean="0">
                <a:latin typeface="Adobe Garamond Pro" panose="02020502060506020403" pitchFamily="18" charset="0"/>
                <a:ea typeface="Adobe Fan Heiti Std B" panose="020B0700000000000000" pitchFamily="34" charset="-128"/>
              </a:rPr>
              <a:t>dan</a:t>
            </a:r>
            <a:r>
              <a:rPr lang="en-US" sz="6000" dirty="0" smtClean="0">
                <a:latin typeface="Adobe Garamond Pro" panose="02020502060506020403" pitchFamily="18" charset="0"/>
                <a:ea typeface="Adobe Fan Heiti Std B" panose="020B0700000000000000" pitchFamily="34" charset="-128"/>
              </a:rPr>
              <a:t> </a:t>
            </a:r>
            <a:r>
              <a:rPr lang="en-US" sz="6000" dirty="0" err="1" smtClean="0">
                <a:latin typeface="Adobe Garamond Pro" panose="02020502060506020403" pitchFamily="18" charset="0"/>
                <a:ea typeface="Adobe Fan Heiti Std B" panose="020B0700000000000000" pitchFamily="34" charset="-128"/>
              </a:rPr>
              <a:t>licin</a:t>
            </a:r>
            <a:r>
              <a:rPr lang="en-US" sz="6000" dirty="0" smtClean="0">
                <a:latin typeface="Adobe Garamond Pro" panose="02020502060506020403" pitchFamily="18" charset="0"/>
                <a:ea typeface="Adobe Fan Heiti Std B" panose="020B0700000000000000" pitchFamily="34" charset="-128"/>
              </a:rPr>
              <a:t> </a:t>
            </a:r>
            <a:r>
              <a:rPr lang="en-US" sz="6000" b="1" u="sng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=PEMANTUL BUNYI YANG BAIK</a:t>
            </a:r>
            <a:endParaRPr lang="en-US" sz="6000" b="1" u="sng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50916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xQTEhQUEhQWFRQUFxgYFBgWGBgXFBYWFxUXFxgcGhYYHCggHBomHhgUITEkJSkrLi4uHB8zODMsNygtLisBCgoKDg0OGxAQGywmHyQsLCwsLCwvLCwsLCwsLCwsLCwsLCwsLCwsLCwsLCwsLCwsLCwsLCwsLCwsLCwsLCwsLP/AABEIAJQBGAMBEQACEQEDEQH/xAAbAAABBQEBAAAAAAAAAAAAAAAAAQQFBgcDAv/EAE0QAAIBAwECBwoKBwcEAwEAAAECAwAEERIFIQYTFiIxQdEHUVNUYXGRkqHSFBcjMjNCUoGTohU0NWJzscFydLKztMLjJENj4USCgyX/xAAbAQEAAwEBAQEAAAAAAAAAAAAAAQIEAwUGB//EADgRAAIBAgMGAggGAgMBAQAAAAABAgMRBCFRBRITFDFSFUEWIjIzYXGR0UJTYoGh8CNyBrHB4ST/2gAMAwEAAhEDEQA/AL9wb2Bby20UksQd3XU7MWJZiTkk56axVqs1N5l0iT5K2ngF/N21y49TUWDkraeAX83bUcapqLByVtPAL+btpxqmosB4K2ngF/N21PGnqLJ9ROS1p4BfzdtONU1C0G+0dhWUMbyNACqAs2NROB07s0defcdKNHiTUF1eRAbAurC7kdIbNsIpZmO4eQAasknf046DVVipv8Rvx2yZ4Omp1Gs/JdSe2dsSxmQPHCpB7+oEEdIIJyGB3EGrRrzl5nkwlGS3ojrkraeAX83bR1qmpcOStp4BfzdtRxqmosHJW08Av5u2nGqaiwclbTwC/m7acapqLByVtPAL+btpxqmosHJW08Av5u2nGqaiwclbTwC/m7anjVNRYOStp4BfzdtONU1FgPBW08Anpbtpx6mosHJa08Av5u2nHqDdRGXttsqLdJxCnvFzn0A1HMVNTTSwVep7uDZWtu7VsREzWlvxjKQSxjkMWM78vnHR5ah4ipa9z08JsWU6qhXe7f6/Qf8ABdYbmFpX2dpUfNKMWEm/fpUkH+fnosTU1Mm1cFSwkt2E974eaJiysNmyHQsaB/sPqST1GINFiJ6nkxrQlknmSPJW08Av5u2rcxPU621DktZ+AX0t20409R0DkraeAX83bTj1NSEkHJW08Av5u2o41TUmwclbTwC/m7acapqLByVtPAL6W7alV56iw34O2SQ314kS6E4m0bSCcZL3QJwTuJwPQK2UJuUMyrLRXYgKAKAKAKAr/A39St/7H9TXnYn3jLoma4EhUAKmwAmlgRm29txWqgyk5Y4RFGZHPeVRvNRc0YfC1MQ7QWS6vyRCxbInvSHvfk4elLZT094yuOn+z0U6m54mlhFu4fOXd9ib2PsOG24ziV08a2pgOjOMYHk6d3lNTkYsTi6uIUeK77qsNr+weNzcWwyx+li6BMB1jvSDqPX0HqxVrQ8ycHB8SH7okNm7QSZNcZyOggjDKw6QyneD5Kt1R2p1IzV0O80sdApYBmlgBNAR17t62i+lnjXzsM+ioZop4SvU9mDZEtw4gY4gSa4P/ijYr6xwvtpc1rZVZe9aj82ef0tfyH5KyWMd+eUZ9VB/Wl2xy2Dh7dS/+q+4p2XtGT6S7jiHehiyfudz/SpsOPg4ezTb+b+wciYn33Es9wesSSEJ6i4X2VFh4rUh7qMY/Jf+slLLg5axfRwRr5dIJ9JpYzVMbXqe1Nj65tUkUo6hlIwVPQRUmeFScJb0XmdFTAwNwFTkVbbd2cLywjlXTKiuveYAj21FkUnTjP2kR52EU/V55Iu8p+Uj9Vt4HkBFV3TlwHH2HYPhl1HulhEq/bgbf98b7x9zGnQjfqw6q/yO9ntyCQ6Q+l/sOCknqtg1N0y8cRCTtfPQks1NjrcM0sLhmiJIbZn7RvP7vaf47uvRw99wo+pYK7kBQBQBQBQFN7mF20mz0LnJWSZB1c1JnVfYKw4tWqlolsrKWCgPJNAVraPCNnkMFiollG6RyfkYf7TD5zfujvUuejSwcYx4uIe7HyXmxzsTg4sLGWVjNcMOdK3SPIi/VXyCiRTE42VWPDit2C8l/wC6k6KlmEWoB5qbILNlX2/eQ27meOaJJcfKRs4AnUdAOM4bvNjyVR5ZochXnLfowd/+zzHw6gcDiY55juyI4mOM9Rb5oP31ZTujXh8FKtm5KPzZ7/TN/IfkrEIPtTygH1UB/nUZml4XCU/bq3/1X3Btm7RkPPu44R3oYtR9Z2/oaXbyI5jBU/ZpuX+z+wcio3/WJrifyPIQvqJgUsPFJx91CMfkvuSVnwZtIvo7eMHv6QT6TUpGarj8RU9qbJRV7wxUmV3fVi0yIzFqCRaAKAKAKAKAKA84qeoOF5YxyrplRXXvMAR7ahq5SUIzyaI47DKfq80kXeUnjIvUbeB5iKrunLhNew7f9AL65j+lgEi/bgbJ++N8EfcTRJkOpUh1jf5f/Qi4S25dI9emR8gK6srA94hgMZ6qb6TsFiqTkk3noGzP2jd/3e0/x3denh/dnVpdUWCu4CgCgCgCgKN3JP2cv8e5/wBRJWLGe9LR6FyNZEWGxvkw5DqwjB16SGK4BOCBvB3VMlYsoNtIrP8A1O0PtW1ofunnB/y19p/lDPUXBwea9ep/EfuyWS7s7NBHrihVfq5APl3dJNMjK6eJxU96zbYxfhvbE4hEtw3ehjZ/zYwPvNRvHbwuss6lor4sT9NX0h+RsdA+1PKB+VQf506luVwlP26t/wDVfcG2ftKT591FCO9FEWb1nb+hpmRxsFT9mDl83ZfwB4Fo/wCsXFxP3w8hVPUTA9NLah7TlH3UIx+Sz+rJGy4M2kX0dvGD39IJ9JqcjPVx2Iq+3NibU2cwbj7fCzKMFTuSZR9VsdB7zdVVtoedVhK+/FjrZe0lnUsuQQcOrbnRh0qw7/8APpFWTuTSqqorofYqTqFQBaAKAKAKAKAKASgCgCjyAmamzAtRdeQPMkgUZYgAdJJwKsoyfkEr5Ijjt2DoWQSEdUQMh/JmuqoVPNHVUalr2t8wO0ZD8y3kPlcqg9pJ9lTwYrrInhxXWSIjafBk3ciyXAjUqMYUySHTnO45QA+XSa5uFH43M1XD0Jveau0P9joBf3YHQLezG85Pz7vrNbMN7BFkskWKu6AVICgCgCgKN3JP2cv8e5/1ElYsZ70tHoWnadu0kMiK5RnRlVh0qSpAP3Vmh1LwdmnYyLuM7NY3c0iyrphUoyqfpdR5rY+xzcgnv1pqJbp7W0629TinGzNDvuCUczs00s7hiTo4wrGoONwVcZHnrJkZKe0Z0oqNOMU152zY6suC9pF8y3jB75UE+2oSOVXaGIqe1NkuqgbgMCrGVybzZ6qCoClwFTmxYKEhSxBEbU2WxbjoCEnAxv8AmSqPqOB1dOD0jNVatmjjOk29+HUcbI2ms6kgFHQ6ZIz85G7x/oesUTuWpVVNPysP6k6hQC0AUAlTYBmoAZoBGYAZO4VKTCVyOk27BkgSByOkR5kPoQGuqw83m0dVRm1e2Qn6Sc/Mt5T5W0oPzHPsq3Ch3DhxXWSE/wCrbwMXrzH/AGAe2ofBj1uP8S1Z6/RbH588reRdKD8oz7anjLyihxEukUCbCgByYlZh0M/yjel8moeImw69S1r5EioxuG4dVcm2zle4tVz8wJUoEPsz9o3n93tP8d3W/De7KMsFaCAoAoAoAoCjdyT9nL/Huf8AUSVixnvS0eg97ou1/g1hMwOHccWnf1PuyPMMmuFJXZrwdLiVUjDuC+23srhJo9+Nzr1Oh6V7PKK0yV1Y+nxWFjWp7nmbtdbJhvljuEmmUMg0NFIyAqcneAcZ39YrK4PofNUcTPD3i4p/Bq5wbg7cp9FtCYeSVEkH340mqO6yNDx+HkvXox/ZtfcEttpp0S20v9pHQ+wmoaY38BL8Ml+6Z5O1top8+xSQf+KYZ9DL/Wl7Dl8HP2ajX+y+wrcMNH0tndR+Xi+MHpjJpe48OUvYqxf72/7OsHDiyY4MwQ96QMh9BFMvJkS2Ti0vYv8AIk7XblvJ8yeNs95xn0ZqcvIyzwteDtKDX7D8NUme1jyzAdO7z7hRK4SuQXCaykxx9qpNwvNGCAGTpIcH5w73WCa5zTXQyYiE169P2jvwVupXt1+EKyyrlX1DBJHX5j5KmF2i2GlKVP1+pL5q9m8kaEhA46jmpcUlne5NrDF9uQA441WYfVTnt6Eya6cCp5nVUKlr2PP6UZvo4JW7xICD79ZB9lSqKXmieElm5L5CZum6oYvOWmb0DQB6T223aa6kf41qxf0a7fSXEh8iBY1+7A1e2o40F7MRxEukQGwoNxaMSEdcmZD+cmodeprkHXn0vkSKIAMAAAdAAwPRXJtvzOV23mLmouQGafMnqLQgTNLMCioJFoAogQ9mMbQm/etYCfKRNcgfzNejhvdlGT1dyAoAoAoAoCq9z6xWKwiCknWXkOcfOkkZz0dWTXn4qV6jLroMe6vs4S7PdixHEHjRjHOIBXB7w51UoyszbgKjhXXxyMv7n/BAX8rl2Aji08YoOHIcPp07juytaZy3Vc9jaWJdFrd8zQx3JrH7U3r/APquPMO55K2hVXSxx7lFoIZdpRKSVjnVVzvOBxg9NKruMa3JQk/NGiYrOYQxQARQXM07q21byCSAw6RC2FBIRg0pOdL6+gYA8mM760U1FroelgI03GW83f4Fp/QVnKxjlt4eOVEeQKuANZcbiAM85H9FcpQvmcIY/EQfqzZF7d4FRpBK1krxzhSYwkroCw6sA479VhFN2NdLa1WU0q1pR+KRSNmy3l1s2eZp3dA6x8WSpyCQGLZ3rjKkVapRsvVZ6scXhKeIjvUkreZpHA7Z95DHpu5UcAAKu9nXzydY+7765xyWZ4+06+FrVN7DxcdSu7b25fx7YhgDKsErKEU40vHu1knp1jnYHkFaoxThcpTpUXh3J33kXW6C3CTRJI6FTodk3Mp0htxI7zCqwnwpb1jFSqcOala/zKlwg4PNa7NcQATSRbw0ozpjzlsIxKZAzWjm3OVzdTxPFr55J6D/ALnu1pHsYXuSuqRykZUAahvxqC7gdx9FcKiM+MjGFVxRbjXDJGXMzvg7traDbWmt5yvFqHYpzdKpn5Moekk5HT5eitLgt26PRrU6KoKUU7l/s7pZUDocq2cHv4JH9KzyVmed1KV3WL+8ggjltX4uNWPHMuNeTpEeM9WdWfLprrSUX1RuwMKdSW7Lr5Fl2PtA8XbJMwaeaIvlN6NoCayGG766+eqTiZaqSm0iTkBwcYzg4z0Z6s+SqppNFEszO+5ttS+kvLqK7lDcSMMpK5Vy31NO/TgHPnHXXepFbtz0MZClGEXTTzL/AGF6s0SSx5KSIroSCCVYAjcd43HrrhKO62mecszPu6ZtO/gubb4PKscUnNXJUKZMjPGFvq4xvFd6aTjc9HB06U4S3uqNBivFMjRfXjRHYYOAshkVcHzxvu6seWuTjlc85tXyHIrmSLQERa/tCX+6w/51xXo4b3ZRk7XcgKAKAKAKAr/A79St/wCx/U15uI95IuiN7qNxo2bP+9pT1nAqtJXZswCviIlX7hcHNu5PtNEvqiRv99da3Q27Ya34r4Gpisy6njlD7nH61tX+8j+cld6nQ24v2Kf+pfa4GIKAi9s7QliaFYY0kaVynPkaMLiNnzlY3z80jortTimQzG+6ZBcmXjLi4gkGsosEUpYwAjOChUd4AtgHorVHds7HubKmr7qj+5de5dt03bylgdcNtaxOT9YrJdYP3giuU4+p+552NocKq0nl1R52/fXt5YxsHtbJJxklrhizqVPMBMSgeXGamEYp+ZTCz3Z3cbmbcEtufBxNEw5tyI0OOqRZRoPm3sM+Wu0Ut89jaVHiUFUfVG53207gXBgghifTEshaSZo/nO6ABVibPzSenrrLGKcbvU+fRh3CtbiO6WaW5huJWIkWSF9aoyMCFx9UA4wP/daMtzI+jwDVSi4ONkalwc4SB7O/v0jJAd5AjHTkx28epdeDuyrDIFcqkLyieBWpypycW+hHd0pbyWHQ8trboFZmiFwxefGMAFok3eTfk1aG4tTRgp7k97duVfuZ7eIkhs2BIa4EkR6lIjfWuO8dx8+e/UyXqyfwN+1sMsqqNN2htW6b4UsKW8awnQJppmGCY0fUYxCRgax9bqrkoxsrniq7ZjUN9LYbQEzyrcOjBneOTWJVYYYau/5PIK7ytkkfSQgsRhHG1tDXNjbVaPZltLEgkMjIqK7mMfKzFQSwVsY1DqrjOH+R3ufNNbuRRO6rFcO+uea3UIF0WySs7Lk4L4KLk787wN3RXWG6uh6+zJuLSUOvmPO5ZtsyzW1u2c20VxpPUY3MOkecFSPNiq1I+pc5bTw3Cqb2pa9tbTu5be44v4PaorvEJ3nfUAjaSdIhwCernbvLVYKKtcwU/bWVzJeDW2Ds694wlZEQlJDG2VdGwSynG8jpxjfjFdJK7Po61LmMM30sa/sq9nhttmwRRRyNJbDUZJWjC8XFGd2mN851HvYwKpKKlKV7nzDujK+6NFM07STzwSszMnFxSFzAB0LgqPLk9/pFXju7tkfQ7OldcPdsrddTQu5ht03jzuwIaOC1ic5yGZGujkecMp++uVdWgjycXQVGo0X8VlMwtARFr+0Jf7rD/nXFejhvdlGTtdyAoAoAoAoDH7DhfcQRrEmjTHuGV34z1768utNuV7G6OHWo04RbfmvITDMVCEg80YOVOR5PTRVXF3SO1KCpS3kyN2BdT2Z+QndV1amQhCjnAG/m56AOg9VTKtJroda8uYzkWXl5df8Aj9X/AN1zUpdbGVYdPzIrYu3JraS4kjILXL8Y+pQQGGr5u/o5xqzqSfkdJ01NRTfRGm8EdpvcW4kkxqLODpGBhWIG6lm0YZpRdiZqu6yCJ2x9PZ/xm/081dqSdpEXM94NbKtbva20RIqTxjDRnORliNRBU7+nFdZb8Yo9SrXnDD01F2Ljwe2PBbXtytvGsatb2zMF6CeMuhn0AVX1txX1PNnOc3eRnfD2RP0Rs0al4wAHGRr0GNgTjvZA9FXi2pyZ6Oy299v4F14ScDrGK3eSO2jV00FWGcqRIu8b6rCct7oYp4irNWciZlkVb6YyEKgtI9RY4UDjps5JqLXj+5xTzM97knBq1ubeY3EKSsk2hSd/N4tDux1ZJqak5LKx6+PxE4SW6/ItFxZxw7N2pFEoSNBchVHQuYAf5k1aLe/FnkTlKWciH7o8MUu1NnRuVcElZUJG5Sylc97OT6KpTul+56eEk40Kkkyw3XBa0t5rWSGBI3FwAGXOcGOQEdNIzbTujDUr1Jq0pXG3CNkFrtbWwUF8Akgbzbw4G/rJGKlRfq28icN72Lt5jLgBwTsp7GCSW3jd2B1Mc5JDEb99Q5T3jXjMTVjWklJ2JGyhxs20VBuWaAADfhVuR7AKSu5s81XZXJLa3uuEDqwjmjMR1j5w4xF0tnyg1a7Sdj1I1Jwwlk7Pe/8AC2R7Egt7+1MEKR64rnVpGM4MGM+k1RNunZnnzqTl7TuQHDh1XZdyrsFZ7qTiwdxcrNqwM9O4Zq0Va1tDVs92xEWSOy+Ctk+z45DbxMzW4YtjJLGPJPnzUOclMpWxFTelFNj+x6dlt1C2fJ6h8hF0n7jUtPMyJXKd3P8AZlrd3u0zIsdwnGK8RIyNMkkzEr5Pm+gUqNpKx62KqzhSp2flYunBvZsUF5eJBGsa6LY4UYGcTZPn6KpUlJwR5jlKTvJlmFcLMgWm7J9CLkRa/tCX+6w/51xXo4dSULMqydFdV0ICpAUAUAUBEng1aHf8Fg/CTsoSHJmz8Vg/CTsoRdroHJmz8Vg/CTsoA5M2fisH4SdlLht3DkzZ+KwfhJ2UuTdp3PDcFLE7zZ2xPlhj92rbzIeYnJGx8TtvwY/dqN6QE5I2Pidt+DH7tN6WeYFbgpZHptLY+eGP3aneYztZCckbHxO2/Bj92o3pW6g9DgrZ+KW/4SdlTvMeZ5HBGx8TtvwY/dpvyKqKQvJOx6rO27/0MfT6tRvSLA3BOyPTaWx88MfZU77Dzd2JySsvE7byfIx+7TflYgUcFLLo+CW2P4MfZTfYazE5I2Pidt+DH7tN+QshRwWsuq0t/wAGPspvMk8twUsT02dsf/xj92ocmLZ3FPBSx8TtvwY/dqd9kdeop4K2WMfBLfH8GPH8qb8g0hBwUsfE7bf0/Ix+7TfYSF5LWQ/+JbfhRj/bUKcifiJyUsen4HbZ/gx+7U77IDkpY+J22/p+Rj92m/IWuK3BWyPTaW588MfZTfkSJySscfqdt+DH7tRvyIsLyRsfE7b8GP3anfZIckbHxO2/Bj92m8wPNnbHggzxEMUWrAbi0VM4zjOkDPSfTVQPqhAKkBQBQBQBQBQBQBQBQBQBQBQBQBQBQBQBQBQBQBQCGoBUdtNfLdM1urvGI9ykqItWk/vZYk45uFOQOdg4roreYOV1tHaYVwkAZt3EnCjKjjclxq5rHEG7941NokDsyXxmRGHyayjLooHGJrfOvLc0BRHjGc5boxUeqDjZbRv5JSAgEXHOpZk0lVSSRRpy3OBCplurO7p3TaIPFlfbUIiMkMYLFxIBv0nSukknGV1Fh0g4HSai0QIdo7TER+QBkKDR0Eaw76tW9cArxeNw66m0SR9ZzXxkkSVV4viToddzGXSpG7oHOMg6T80dHXV2Aws7vagjbVChZEiCAne7FSr5bo3HSx8xHXum0QOoJdoNchZFUQJKOcp+enFygkjvEiI46ifQdgWkVQC0AUAUAUAUAUAUAUB5zQhi1BIUugFLoBS6AUAVJAUJCgCgCgCgCgEBqLi1hQakBUARjUjMgNoT3gkcRrzBp0YVTzcpqYEsDxgzJhcEHA3jrtlbMgjjNtMoCyhTrUMEVCwjARiwyfnZ1jHl8lT6mpJxuG2mHDAE80EKAmjX/wBSArDV839Xy3Tv9Erc1GZ3u7raLPpWMqi8YCQF5x/6ji8HOcYFvv3byahblnmRmLDPtIkKUVR9ZtKtpOHxp53OzhM56CcDyPU1BZ9nu7RRtKoWQopkUdCuVGoDzHIrnl5EjjFSAxQBigCgCgCgIbb1vMzwNC8iqGbjVTTpZRG7LqyM/PCDcR01ZW8wQ1ptHaYRC0CE6FJQjB1ZCkGTWR+9nHVirWiQOvh9+bRWMSrOzENpUtpXScMELDJzpHT158lRaNwMrfaG09PPgxxYjI0kF3PFPrDZIU5YL0EYPstuw1A62Dtm8knEM8aJhTI5UHcmp0UEE7ixCMPJqGN1VkkugLWKoSYXecLr74RIi3LgcayLuXcOMKj6vexXkSxFTftc/QqGyME8Oqkqd3a/np8yQbau0CSIr0yYZk+YF+UV0QrvXvyIc10c6t8pGJUdnJXqUbefV9Hf4/A8naO19Ibj20EkagY9IwCSSdONO47/ACVG/X1OvA2Rdp0815Z/c4y7d2mDCvwrU0xZUCmM71YLvIXG8n+dQ6lfuLU8Jsyam+FlH56fMWXbG1V15uG5mcjKBm0rqbSpXJIBBI8tTv19SFh9kvdtT6/P7ntNq7VLFfhBBBIOTGBlXCEZ0/aYCm/iNSHQ2Qlfh/8Ael9TjPt/aSRGR7plxo5vML88sASANw5p89Q6tZK7Z0p4LZs6vDjT118v3+JH8tr/AMZf0J7tcuaqam/wLAX92vq/uHLa/wDGX9Ce7TmqupPgWA/LX1f3Dltf+Mv6E92nNVdR4FgPy19X9w5bX/jL+hPdpzVXUeBYD8tfV/cOW1/4y/oT3ac1V1HgWA/LX1f3Dltf+Mv6E92nNVdR4FgPy19X9xhDty4SRpUmdXY5Yg41HoyV6D6Kpxql73NEtnYaVNU5QVl0LPszunXUe6VUmHl5jekZHsrvDGzXU8bEf8Yw83/jbj/KLbsvunWkmBKGhb97nL6y/wBQK1wxkH1PBxP/AB3E0c42kvgXWKUOoZTkHeD3x99ak02eDOMo5PqZVw64W3dveSRxS6UAXAwD0jf1V5+JrzhOyPs9jbJw2Jw/EqK7K/y9v/D/AJV7Kz83V1PW9H8F2hy9v/D/AJV7Kc3V1Ho/gu0OXt/4f8q9lObq6j0fwXaHL2/8P+VeynN1dR6P4LtDl7f+H/KvZTmqmo9H8F2hy9v/AA/5V7Kc1U1Ho/gu0OXt/wCH/KvZTmqmo8AwXaHL2/8AD/lXspzVTUeAYLtDl7f+H/KvZTmqmo8AwXaaT3NNrzXVs7ztrYSlQcAbtKnq85rfhajmrs+Q27g6WFxChTWTV/5ZbxWo8NZHqhIlAFQAoBakBQGWXXcvmaV5BcINUjOBoO7Llh19VefLBycr3PrqP/JKcKSpuDyVuo7k4B3jNq+GRg9O6LAzqD5wD06lU58lXeHqXvczx2zg1HdVJ/U5x9zy7AUC7j5pOPksnBzkEneV3nd0b6ctU7i8tt4WUpSdJ5/E8T9ze6cqWu4yUYsvyXQWIJ3ZxjI6DVXhancWjt/DQTSpPPJ5naTgFesrKb1MMMEcX0DTpIU55u7A3d6p5er3HPxnBpp8F5fEWbgFeMcteRkj/wAWPrK3V16lU1PL1O4LbODWSov6nK57nV06aGu4yuQfot+4kjnA53ZNQ8LUas5HSnt7DQnvxpO/zGfxSy+Mx+o3bXPkZamr0rp/lsT4pZvGY/UbtpyMtSfSyn+W/wCA+KWbxmP1G7acjLUellP8t/wHxSzeMx+o3bTkZaj0sp/lv+A+KWbxmP1G7acjLUellP8ALf8AAfFNN4zH6jdtORlqR6V0/wAt/wAEfD3NLtpGUlFRTgOx+cO+FGTXNYKVzVL/AJPho01KzvoWfZfcsgXfPK8p6wvMX2En21pjgYLqeNif+T4ieVOKj/LLhszYNvB9DCiHvgDV6x31qjSjFZI8KvjK9bOpJskaujLfMzfhjwDuLq6eaN4wrBQAxOdw8grBWwsqkrpn1mytuUcJQ4cotshPituvtw+lvdrlyEtUel6U4fsYfFbdfbh9Le7TkJaoelOH7GHxW3X24fS3u05CWqHpTh+xh8Vt19uH0t7tOQlqh6U4fsYfFbdfbh9Le7TkJaoelOH7GHxW3X24fS3u05CWqHpTh+xi/Fbdfbh9Le7UcjPVD0pw/Yw+K26+3F6W92nIz1Q9KsP2MPisuvtxelvdpyM9UPSrD9jL3wB4PyWUDxylSzSFhpyRgqo6x5K24elw42Z8xtnaEMbWU4K2VizitB5HQXNALQkKAKAKAKAze97pxjkdPgoOh2XPHYzpYrnHF+SvNe0LNrdPHltNJ23Tpc90aePPGWJTAB50pG4nAO+Lv7ql45rrEvLaUl1h/foNfjWPiq/j/wDFVfEP0lFtX9J7l7qDqSrWYDDpBmwRkZ8F5aPaFvwjxW3WJ4+NY+Kr+P8A8VPEf0keK/p/v0O113S5Y8CSy0k5xmbHRjP/AGvLUvH/AKSfFGusf79DwvdSc5xaA4GTiY7h3z8l0VHiH6Qtq3/D/foEPdSdiAtoCTnAE284GT/2u9mix9/whbUby3Dwe6sfFV/H/wCKniN/whbVv0j/AH6B8ax8VX8f/ip4j+kjxX9Iq91RiQBaAknA+W6SegfRdNPEP0k+Kvt/v0FfupsCQbQAg4IM28EdP/aqHtH9JHi36f79BPjVbxQfj/8AFTxJdo8W/SM4e6ZOHYmJGQnKoSQyjvawN/q1RbQnfoc1tOd/ZyLLsvuj2sm6QPCf3hqX1l6vOBWqGOpy65GyG0qUsnkWiy2jFMMxSK4/dIOPP3q1RnGXss2xqRksmOQauy6dylcOOF81nMkcaowZNR1A5zqI6iO9WDE4qVJpJHnY3FzozSiiu/Gdc+Dh9De9WXxCeiMfilXRB8Z1z4OH0N71PEJ6IeKVdEHxnXPg4fQ3vU8Qnoh4pV0QfGdc+Dh9De9TxCeiHilXRB8Z1z4OH0N71PEJ6IeKVdEHxnXPg4fQ3vU8Qnoh4pU0Q72T3RLiWaKNo4gHdVOA2cE43c6utLHylJKx0o7SnOajbqaaK9RO57KFxQkMUAYoClcOOF01nLGkSIwZNR1A5zqI6iO9WHFYp0mkkebjcZKg0kupWj3TrrwcPob3qyraM79DGtrT7TV7d9SqT1gH0ivWTyR7kXdXOlWLBQBQGHbQ4P3XwiRhbyEcc7DcQCOMJG8dAO6vBlQq77lY+ZnhqyqOW6TRa51q4sZtxBJOnUSJVk36VA+rjOMnO+tH+S9901f5b33H0OlhBcmNzLDMr8XpOAdUp4p052FIK5YEDIx3zU04Ttdpl6UKvVxf3Ge0Y7uWF4vgcq6mBzu6gu87slubjceg+nnJVJfhZxmqsl7B7U3nFvH8El50aRqd3N0qVOcqeaSdXVvFSlUStusJVlG26xwlxd62b4FKdRkPVn5RwwG9SMYXBGN4qbTu/VOida7bg8zgvwsAAWc2OL0FSQUyOL3AachDoyQc51GotU7WU/y9FFneWa6LO3wKcax1FQSNDqFfmc5RryOg7umrWmvwst/lvfcYy2VDdQwrGbKR9Lhhncvzg28Y3ndjfnHsrnCFSK9lnKnCtBeydpEuWzmznbcNLFl1lhFLHqkOjnHEnUB80Va03+FnS1XruM6JNd6gTaT835pUgMq/I80EqeaTG2R3nqbVO1hcVZ7hXrrg/du7v8GlGpmbGM41MT0/fWeVCrJ3sY54WtKV9058mrvxeX1ary9XQrylbtGS2MpkMYjcyKcMoUlh5wOjqrnw3e1sznwZXtbMsWzu5/eSb2VYh++d/oXNaYYGcuuRsp7Nqy65Fs2T3NYYyHlld3HRo+SA9BLe2ttLAxj1Z6FHZsKebbbLtFEFUKM4G7eST95PTW5ZKx6SSSyM+7o3B+4uLiNoIy6iPBOQMHUxxvPlFedjaEpyW6jydoYWpUknFXKpyJvvAH1l7ax8nV0PP5Cv2hyJvvAH1l7acnV0HIV+0ORN94A+svbTk6ug5Cv2hyJvvAH1l7acnV0HIV+0ORN94A+svbUcnV0HIV+0ORN94A+svbU8nW0HIV+0e7E4IXiXELvCQqyKzHUu4AgnrrpRw1WM02jvQwdaNWLkjYlr2Vc+gPVSAoBDQGd90fYFxczxtBGXVY9JwQMHUTjee8RXnY2jUqSVl5Hk7Qw06souC8ipNwIvcfQH1l7axcnVTzMHI4hZ2NstVwig9IUA+ivcirJJn0cU93M7VYsFAFAQ0nCmzUkG5jBBII1DcQcH2114NTQ1LBYiSuoM88rLPxmL1qcCpoT4fibeww5WWXjMXrU4FTtI5HEdjDlZZeMxetTl6naORxC/Aw5WWXjMXrU4FTtHIYhfgYcq7LxmL1qcCfaOQxL/AAMBwssvGYvWpwKmhPIYjsYcrLLxmL1qcGpoRyOI7GHKyy8Zi9anAq6BYHEdjAcLLLxmL1qcCpoOQxHYw5V2XjMXrU4FTQchiOxhyssvGYvWpwKmhbw/E9jEPCyy8Zi9anAqaEeH4l9YMjbfh5Y8Y6a9GD84rzG8uobvTVnhJpXsdfCcRu7yiWa0vI5F1Rurr31II9lcXFrqjFKnKDtJWO9Qc/mJmoHwK9tbhpa20pilch1AJAVj09G8Cu8aE5K6N1HAV60d6CuM/jHsPCN6jdlW5WpodfCcV2h8Y9h4RvUbspytTQeE4rtA90ex8I3qN2U5WpoPCcV2k5sPbUV2hkgJZQxU5BG8YPQfPXKcHB2Zir4edF7siTqhyCgCgCgCgCgENAQW3OFVtaOqTsVZl1DCk7s46vNXSnRlNZGqhgq1dXgr2I74xrDwjeo3ZV+VqaGjwnFdofGNYeEb1G7KnlahPhOK7Q+Mew8I3qN2U5WpoR4Tiu0D3RrDwjeo3ZTlamg8JxXad7Dh1ZzSJFG7F3OFGhhvwT0keSolh5xV2c6uza9ODlJdDGr3HwuTPR8IfV5uNOfZmvXV9w+uo5UVZ+X/AITtxY2zSYfiVIMmhYpFRHj1oIyzkEBgDIcdeBXBSklkYIVq8V6t38zxZbKtAwYyq6ZAGpwCedIpJXHNGBGR56s6k7dDpLEYhxso2YsOzLQ6VdgDqJIEikj5JDo43ABUEuc46ahTqFeNiXnu/wB1IzZdrbs7rKx08aiI2oLzDxpLEYIOdEY7w1dNXcp2NVSrXsmo+X2/v7ElLb2igoMY+WJcsrMuBDpxjp+dJjv6T93NzqGPexTal8svLzPG0Nm2icaUbXoAIXjVXdhjkNhtWSFGN2M+apU5naNfEO14/wAHa62TZFmIk0/KkDEi6dP1V37wGGDq34z5KcSpoc4V8UkvV8hm1nbm5VDhY+KUnS4YcZjeC+7PX0b6tvTO0amIUHK3mdk2Tac3Mw3tjVxgOSWYFdOkEAAKdXXnoFVVSZRYnEv8P9/vkcn2ZbKhDPmTScESAqrCEP0Y52WyOqp4k9C3HxDfs5DfhDbQxiIQ4O+XJDhyyhl0M2AMZGTjqzV4Sb6nXCTqSb3yFrrc3dBTTMl/E7WRcOOJ1iTq4rVr+7Tvqst22ZxqRpNeva3xNO4MybZ3agujd+sbjj/686vNqqgfN41bPv6nX4f/AE0OHVpGvGrr07xnyE1idvI8KVr3RiHdNb/+hL/ZT+Vexhfdn2Ox3/8AnsVbVWm56t/iGqlxf4gG8tSmL/E2DuP/AKnJ/Gb/AArXj4x3mfI7dd8QraF8FZTxhaAKAKAKAKAQ0DMi7sZHwmH+D/vavSwLsmfU7AX+OfzKBq8tb7nvX+IaqXF/iGqlxf4hny1NyG/iTnAgj4fbfxP9rVwru9JmLaluWn8jX5eBdkzFjApLEluneScnrry1iKiVrnycNo4hRspM88h7Hxdfb205ipqWW0sTb22LyHsfF19vbTmKmo8RxPewHAex8XX29tOYqajxPFd7F5D2Pi6+3tpzFTUjxLE97E5D2Pi6+3tpx6mpPiWJ72HIex8XX29tOYqakeJYnvYch7Hxdfb205ipqT4lie9hyHsfF19J7acxU1C2nire2w5D2Pi6e3tpzFTUhbSxPew5D2Pi6+3tqOYqak+JYnvYDgPY+Lr7e2rczUXmR4jie5hyHsfF19vbTmauo8SxPeyPs+5/ZcY7FGYatyluYo7wAxu8+atLE1LdTRPauJ3Ekyz2Wz4oRpijVB+6AP5Vmc5S6s82dSdTOTHWKqc+gtSgxlcbIgdtTwxsx6SyKT6SKniSSyOsas0rJnP9A23i8P4adlONPUnj1O5h+gbbxeH8NOynGnqOPU7mH6BtvF4fw07Kcaeo49TuY5tLOOIaY0VATnCgKM9/AqW2znObk8xwKqVFoAoAoAoAoBDQDO62bDKQZYkcjcC6qxA72SOirqTXQmnUnBOzZy/QNt4vD+GnZVXVkvM6KvU7mH6BtvF4fw07KcaepPHqdzD9A23i8P4adlONPUcep3MP0DbeLw/hp2VKqzfmRx6ncz3Dsa3VgywxKw6CEUEeYgU35Mh1qjVm2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14543" b="48325"/>
          <a:stretch/>
        </p:blipFill>
        <p:spPr>
          <a:xfrm>
            <a:off x="838919" y="1136650"/>
            <a:ext cx="11065977" cy="353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9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554" y="144989"/>
            <a:ext cx="702468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Comic Sans MS" panose="030F0702030302020204" pitchFamily="66" charset="0"/>
              </a:rPr>
              <a:t>4</a:t>
            </a:r>
            <a:r>
              <a:rPr lang="en-US" sz="4800" dirty="0" smtClean="0">
                <a:latin typeface="Comic Sans MS" panose="030F0702030302020204" pitchFamily="66" charset="0"/>
              </a:rPr>
              <a:t>. </a:t>
            </a:r>
            <a:r>
              <a:rPr lang="en-US" sz="4800" dirty="0" err="1" smtClean="0">
                <a:latin typeface="Comic Sans MS" panose="030F0702030302020204" pitchFamily="66" charset="0"/>
              </a:rPr>
              <a:t>Bunyi</a:t>
            </a:r>
            <a:r>
              <a:rPr lang="en-US" sz="4800" dirty="0" smtClean="0">
                <a:latin typeface="Comic Sans MS" panose="030F0702030302020204" pitchFamily="66" charset="0"/>
              </a:rPr>
              <a:t> </a:t>
            </a:r>
            <a:r>
              <a:rPr lang="en-US" sz="4800" dirty="0" err="1" smtClean="0">
                <a:latin typeface="Comic Sans MS" panose="030F0702030302020204" pitchFamily="66" charset="0"/>
              </a:rPr>
              <a:t>boleh</a:t>
            </a:r>
            <a:r>
              <a:rPr lang="en-US" sz="4800" dirty="0" smtClean="0">
                <a:latin typeface="Comic Sans MS" panose="030F0702030302020204" pitchFamily="66" charset="0"/>
              </a:rPr>
              <a:t> </a:t>
            </a:r>
            <a:r>
              <a:rPr lang="en-US" sz="6000" b="1" u="sng" dirty="0" err="1" smtClean="0">
                <a:latin typeface="Comic Sans MS" panose="030F0702030302020204" pitchFamily="66" charset="0"/>
              </a:rPr>
              <a:t>diserap</a:t>
            </a:r>
            <a:endParaRPr lang="en-US" sz="6000" b="1" u="sng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137" y="1201014"/>
            <a:ext cx="10044114" cy="5649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9488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263" y="273143"/>
            <a:ext cx="10091737" cy="658485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21024"/>
            <a:ext cx="96779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u="sng" dirty="0" smtClean="0"/>
              <a:t>10.1 </a:t>
            </a:r>
            <a:r>
              <a:rPr lang="en-US" sz="6000" b="1" u="sng" dirty="0" err="1" smtClean="0"/>
              <a:t>Ciri-ciri</a:t>
            </a:r>
            <a:r>
              <a:rPr lang="en-US" sz="6000" b="1" u="sng" dirty="0" smtClean="0"/>
              <a:t> </a:t>
            </a:r>
            <a:r>
              <a:rPr lang="en-US" sz="6000" b="1" u="sng" dirty="0" err="1" smtClean="0"/>
              <a:t>gelombang</a:t>
            </a:r>
            <a:r>
              <a:rPr lang="en-US" sz="6000" b="1" u="sng" dirty="0" smtClean="0"/>
              <a:t> </a:t>
            </a:r>
            <a:r>
              <a:rPr lang="en-US" sz="6000" b="1" u="sng" dirty="0" err="1" smtClean="0"/>
              <a:t>bunyi</a:t>
            </a:r>
            <a:endParaRPr lang="en-US" sz="6000" b="1" u="sn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78105"/>
            <a:ext cx="6243680" cy="437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0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259"/>
          <a:stretch/>
        </p:blipFill>
        <p:spPr>
          <a:xfrm>
            <a:off x="0" y="-1"/>
            <a:ext cx="4013251" cy="4371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0286"/>
          <a:stretch/>
        </p:blipFill>
        <p:spPr>
          <a:xfrm>
            <a:off x="4013251" y="0"/>
            <a:ext cx="8149839" cy="4371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71475" y="4549676"/>
            <a:ext cx="115816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latin typeface="Adobe Garamond Pro" panose="02020502060506020403" pitchFamily="18" charset="0"/>
                <a:ea typeface="Adobe Fan Heiti Std B" panose="020B0700000000000000" pitchFamily="34" charset="-128"/>
              </a:rPr>
              <a:t>Permukaan</a:t>
            </a:r>
            <a:r>
              <a:rPr lang="en-US" sz="6000" dirty="0" smtClean="0">
                <a:latin typeface="Adobe Garamond Pro" panose="02020502060506020403" pitchFamily="18" charset="0"/>
                <a:ea typeface="Adobe Fan Heiti Std B" panose="020B0700000000000000" pitchFamily="34" charset="-128"/>
              </a:rPr>
              <a:t> yang </a:t>
            </a:r>
            <a:r>
              <a:rPr lang="en-US" sz="6000" dirty="0" err="1" smtClean="0">
                <a:latin typeface="Adobe Garamond Pro" panose="02020502060506020403" pitchFamily="18" charset="0"/>
                <a:ea typeface="Adobe Fan Heiti Std B" panose="020B0700000000000000" pitchFamily="34" charset="-128"/>
              </a:rPr>
              <a:t>lembut</a:t>
            </a:r>
            <a:r>
              <a:rPr lang="en-US" sz="6000" dirty="0" smtClean="0">
                <a:latin typeface="Adobe Garamond Pro" panose="02020502060506020403" pitchFamily="18" charset="0"/>
                <a:ea typeface="Adobe Fan Heiti Std B" panose="020B0700000000000000" pitchFamily="34" charset="-128"/>
              </a:rPr>
              <a:t> </a:t>
            </a:r>
            <a:r>
              <a:rPr lang="en-US" sz="6000" dirty="0" err="1" smtClean="0">
                <a:latin typeface="Adobe Garamond Pro" panose="02020502060506020403" pitchFamily="18" charset="0"/>
                <a:ea typeface="Adobe Fan Heiti Std B" panose="020B0700000000000000" pitchFamily="34" charset="-128"/>
              </a:rPr>
              <a:t>dan</a:t>
            </a:r>
            <a:r>
              <a:rPr lang="en-US" sz="6000" dirty="0" smtClean="0">
                <a:latin typeface="Adobe Garamond Pro" panose="02020502060506020403" pitchFamily="18" charset="0"/>
                <a:ea typeface="Adobe Fan Heiti Std B" panose="020B0700000000000000" pitchFamily="34" charset="-128"/>
              </a:rPr>
              <a:t> </a:t>
            </a:r>
            <a:r>
              <a:rPr lang="en-US" sz="6000" dirty="0" err="1" smtClean="0">
                <a:latin typeface="Adobe Garamond Pro" panose="02020502060506020403" pitchFamily="18" charset="0"/>
                <a:ea typeface="Adobe Fan Heiti Std B" panose="020B0700000000000000" pitchFamily="34" charset="-128"/>
              </a:rPr>
              <a:t>kasar</a:t>
            </a:r>
            <a:r>
              <a:rPr lang="en-US" sz="6000" dirty="0" smtClean="0">
                <a:latin typeface="Adobe Garamond Pro" panose="02020502060506020403" pitchFamily="18" charset="0"/>
                <a:ea typeface="Adobe Fan Heiti Std B" panose="020B0700000000000000" pitchFamily="34" charset="-128"/>
              </a:rPr>
              <a:t> </a:t>
            </a:r>
            <a:r>
              <a:rPr lang="en-US" sz="6000" b="1" u="sng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=PENYERAP BUNYI YANG BAIK</a:t>
            </a:r>
            <a:endParaRPr lang="en-US" sz="6000" b="1" u="sng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766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xISEhUTExIUFBUXGBgYGBYXFxcYFRcVGBcYGBUcGRgZHCggGholGxcYIjEhJSkrLi4uFx8zODMsNygtLisBCgoKDQwOFAwMFCwcFBwsLCssLCwsLDcsLCwrLCwsLCw3KywsLCwrLCwrLCwrNysrKysrLCssLCwrNyssKywrLP/AABEIAMIBAwMBIgACEQEDEQH/xAAcAAEAAgMBAQEAAAAAAAAAAAAAAQIDBAcIBgX/xABHEAABAgIFBwkFBAgGAwAAAAABAAIDERIhMUFRBGFxgZGx8AUHEyJSocHR4QYyQnLxc4KSsiMkJTRig6KzFBUzNWPSQ0TC/8QAFgEBAQEAAAAAAAAAAAAAAAAAAAEC/8QAFhEBAQEAAAAAAAAAAAAAAAAAABEB/9oADAMBAAIRAxEAPwDuKIiAiIgIiIC+c9tvaocnQ2xDCMQOMpB1Ezm0YHtdy+jXNufEfqsLNEn/AFMQG872Tj3smijGTmHfJbcHnYyJwE4WUNn/AAs/7rh7azM2YeJ8uBcxSTIazh65uDYju0HnQ5PdPrRWytnDNWwlbLOcbk0ynlBE8YUbwYuBUqIkPUk7ysjBKsmZ/LmHikHoRntxycf/AGmDSHDeFsw/arIXWZXA1xGjeV5waS6s2fm9N+hZTFmZA68B5pCvSUPl3JXe7lMA6IrD4rZZlsI2RGHQ4HxXl6EZGJIGt40nqN9a1na6iCSa78ABhmCQr1ADOxSvL8CIferG3vz5rtKzwuUYwMxFiAZnuFeo2JCvTKLzfD5fysVDKY4/mP8AO364T2W+1eXTqyqN+NxHeUhXodF58yf245QDR+tRCbK6JnWZWjBbQ5wOUWj95mfs4R3sSFd5RcOHOPyg0VxWuOeGzwAWYc52XgVmCTnZ5FIV2tFxtvOplgFcOAfuvH/2um+yXLByvJIcdzaLnUpgWTa4tMq7KlFfroiICIiAiIgIiICIiAiIgIiIC5rz5D9VhfaeLV0pc358T+qQ5dvxag4y4lxkNZw9eNNphov8SZ95KhzgKvqT5qzG3m3bLQtIljJVm3dmGfOrNFL5fzem/RbRppW+7v8ATer0iahbuCCXPJMh9OMFM5CQmd5J8VDiGiX1JO8qG1Vm3dj9URTJnEPik19YAYCbGl0jpPctgClWbLhjnPhtWrkzg58QEVBwPzTa2WqQGlbU5mQOk4eu7Ygm2oXWnwHj52DgN1g0bhmQu+EahoxzKpNHGZ2k8dwzKi1lXBOnxUgyHGrj6qoMpzt7peW9WZjwMdaDDkR6gnaKtQMvCazA333BYcirYD3Zwa+9ZhXXdv8ARBIxOrzRszXddnUOr0C3Pm89iW6L8+ZBLa6zZdn4713vm4LTydk9EzqdP5ukdS75rgQr0cVBd+5uodHk7J87XO/E9zvFZ1cfSIiKKIiICIiAiIgIiICIiAiIgLnHPh+5wzhEH5mro65zz3j9TZ9oPzNQcYa2VZt3KsqXy78yrKkThxUFcvuA1cWBaRd8S4egHkpmGjeceMFX3fE8blLBedWb1QWaLzbcMPVQK67t/pv3wRS0b82hXnOobcOMERiyc0nxJWlwJzCg0DWtlxkAAPM4195K08lID4pAtc0DEkMbttW6JtrJEzbgMwzIA6otrvO6rDzxQYkV3ZuMVAxOrHSRjuUW1mzf6b1RIx2eflxKzK9HHGffSc/Hy4+lgZnipBiyOtowNZ1kmXfxdmnOrgLWyJvVAGLiMJUj3LZsq4zzQTmH0HAS2oVeHqoJkJCuvab0sqE+MVBJuaOPVd85uIVHk7JxiHHU6I4jeuBZgZ+Pl9F3/m7n/l2T0jPqulopuo90lNXH0aIiiiIiAiIgIiICIiAiIgIiIC51z3/uTftBvauirnnPb+4gynJ7TKqvrsF+lBxNzqwBqUg0BO+88WBYmOeLYTgTfSb52KGOeTPoiRd1m242rSMzRebrB4nPuU+8cw4l68DFEiPJkGGd/WbUCruiOlLo5GwCkEFy6cgPQDyUzlUMdZPA4CxQ3PaK4YBtJLgrQjEEz0Yzde7RK1BXICekizuLZZiWicjqC2211my7Pn0YfRfnZPTL4gDA6bgSKQsLQAKxZUt2K+K6yHXb74qGy1EZCJnNf5efEocSc3gLteHE8bjFlIQ2g2AU/RSGxpf6bR/MtJ+7bxcgucAOOOLVZrrJcaVhDIwFbGY/6hnm+BXhQ4wtbDAxpkyGiigpyeSGAVmsyxkCQO4LZJlpv8gvz8ldFaBUyqYkS6cwSHXYrO58Wc/0cjYOtPiSK2LNO3UMUFXHcFrOMW0dHXmd5o50Wogw/wALr/vINkGWk8SXoDm8eTydk0wAQwirBrnNB2ALzvKLOdKH+F3/AGXov2CiNdyfkxYCAIYBn2mktf8A1AqaY/fREUUREQEREBERAREQEREBERAXO+e4fqI+0b+Zq6Iuec937gPnb+ZqDixFM4NvlfmGZWixPhaK+4DPmURIkpNaJmzZbqQAMEya7ScVpFqQY2/xJ8SphNl1nWn+kYKkJnxutuGHqpH6Q1+6P6s2hBZopGZ927Pn0Kzn0jIEyvI3DPnuWN76Rog6TgPPBWcQJNaNSIrCqe+X8IGgNB1CtbNKiKqye9amTNoxIhtqZPTI+i2WiVZtuGAKDKOrWbZbB5K7KqzbdO71WFlcnGy7PxcrCuu4d/oqLtM6zq81aHWZ3XZ/TjBY3V6L/JSDMyu8/HjBBpQHAgm6bjrLiSrTnWbOKuPNUydtRAq6zjqLnELITOofTjwUUnMzPHF/1S0zPHHpihrqFUu5JYcceqC4x444xXoPm/A/y7JpGfUnPOXEuGokjUvPba9HHHAXoTm/g0OTsmGLKX43F3ippj6FERRRERAREQEREBERAREQEREBc+57P3AfaM/O1dBXPuewfqH8xn52oOLNaGiZNZrJ8FRjJ9Z1lwO8qA0uMyOqLBjpzKXuLzIVAWnD1WkJ0zL4bCccw8VeJE+For7gMVR5oya0CdgCmYY0zrN5lWSiLEhglXWdZPmpHVBJImbTcPRUhNPvOtuGA81LOt1jYLM+fRggrkrj0r5iqTXayJeHetm22zfm0LVguDojwD2ST/DK44zmNRW050+qPQAILUqRwF/lpVnGdQq8AsZNgHGMyrEyqFc7c542Ki1KqQ4xmpbg22v1JVDUJWm+W4KQ6Wk2+QQaeS1NLRX13yngHEDuCzmqQHGywValr5G8hrp2hz26g4jetiys2nuUUfgLeNig2y49AlgznuSUtJ4kiLBs6hrK9B83sMt5OyYGfuE14FziO4hefBgLb/JehOb5zjydk1IzNCX3Q4hv9ICmrj6FERRRERAREQEREBERAREQEREBc+57f9v++z87V0FfAc9Z/Z5+dn52po4c95MmjWcArRHBrQAPMk+KFwY3vOlITJdZ1u4LSJhtogkmu/MMAkJs+udQO859yo3rmkfduGJx0KXkuNG4WkbhnRE++f4d5w0KzjSMhdacB5qsR1jW1bgPJTMNEhMm6d5vQRDEnvlgxuoAnxWdxo1WneVq5O2jFeSfhYJ5656pSW2xsusbbs3qgkGiJ3niSsyqs2nuCiGz4jqHiphtnWbLs/ogAyrN/dp4uUsxOpVApVmzeZqOkaSSXNAGJFZQauQuBBNdTnCR7VIz7ythrviOpaeSR4dYLxW57iLzScTJZHZU0mRpy+R0tyKzgfEdXmgqEzasTsoJM6DzqbLvKGI4mdDa4Y60RmbVpO7zs7l6H9gYhdydkxIkejAl8pLZ65T1rzkx75zot/Ef+q9JexTmHIMlLJ0eiZbbOXWn96amrj9tERRRERAREQEREBERAREQEREBfAc9Y/Zzjg+H/cYvv18Hz0/7a/54f91iDgkPKWEzMybgGuMtgtUOyoOMqMQtFsmms4VrK55PVGs4KznhoDWjQMSqjHHypxqbDfo6ll9VJSY7g2Qhywm4TM9E1cAMEzKZtPhoSE34nW3DD1VGKE6I0GbWDE0yTsAUw2Ra3foxPEOJA2hZGCkaRsFmc4nMrk0zmFufMg1oYiF7pPaKmurZMG0CXWxaVsGFEiTnFIAtIa0V4WKCJxCBg3UBOW9ZnH4W/QXnjFEYxALjIxIhF5mBuAUDIwTRDohxJe6oX3yWelLqt4zlDUKItPeUGD/AQ50Q0HOa5DWsoyOGDJrGDPRE5LIDRqFZKmwSFpt44sQaeSM6oaMXS+WkZdy2HCfVFQHE1rZASIcrTMjSAZBZ3dUSFptz5tCKsBOoVAYcWpUTL4RsUOqAaLTxs8lJHwjWd54zIiQZmZsHEl6N9iQP8BksiCDBYasSJnvJXnMNmaIsFvGK9FewsGhyfko/4mu/F1vFTVx+6iIooiIgIiICIiAiIgIiICIiAvhOeg/s1/zw/wC4xfdr4XnmbPkyJ80P+41BwVzw1unbNTDZKbne9uGChjJdY6syhvXrPujvPkqytCaXdZ1lwN+dROmT2RaccyPeXmiKhecPVS+JKTWiu7RiVRZ7y40W1Y5gpe6xreMSVRxoCQEz3kqfdEz7x4kghgouMqyQ0afeJ3rYPUGJNq1YJIe4nstqwJn4ALZZV1jqQXBogm89wwRvVrNp7lWH2jq80aJ9Y6kGQGiKRtPcgMhO89yrDM+sbLtKMN51INXk90mTNomNhrO9bDTIUjabFq8nEFoNwJOsmfitlpn1jYLM5RUzlWbT3eqk1VXniSoHfGdXmrTkJyrPcPNBbBgOk3L0V7Bwy3k/JQST+jEp2yNbe6S85iqq1xw3cZ16N9g3OPJ+S0zM9E0TzCpvcAppj95ERRRERAREQEREBERAREQEREBfD88g/ZkT5of9xq+4XxPPB/tsT5of52oPPxBcZXC045gpiO+FvoAofEkAAK8M6kSYJ2k2lVFnkNEhWe8lB1BMms8SCiGKPWdbcMB5qGV9Z1lw8URZjZTc63DAeamH2navNVHXMzYO8+SmVM5hb5IIgRKUR07AAdNoHeCtj3jmHElrMFJ7gKvdnmaBPxWw4z6rbOJqizTSOYWqfeOYWo42NbxnUOua3jFBYCkf4QpJmcw4kqk2Nbr8ZqZTIaLL/FBpZA2bcBMk6ytm3MBxJa3J46ga0WknVOS2S2sMGvHSoqwNIzNgsGdVDviOrzX6WS+z+VRTJmTRi3EQ3UT96Uu9fps9iMtLhTYyG26nEZuaSRsQfOMdR6xFZszL0f7CxS7k/JSRRPRNEvlFGeuU9a5dkfNlFd+kflMG6TWBz7TK00ReuxcjZEIECFBBmGMa2eMgBNQbiIiKIiICIiAiIgIiICIiAiIgL4vneH7Ni6WfnC+0XxvO2P2ZG0s/MEHntoDazbuVYYmaRsu81sZDyfEjnqQ3xGi5jXOmfugr9pnsTyjFMm5JGDcXAQ/7hCqPnffM/hHeVZxLzIWC08Xr7Mc22WloBOTwcz4wMh/LDprfgc2rWtk/LoQ+zhviHaS1Bz0mZDW/QK7uw3jGa6jkPN7kTRIxMqim+i1jAe4nvX6+SewuRNrbkMR5xiRYm5pA7kI4oxlFzpC5rc86yd63oOTONTGue7BoLjsC7tknss1pmzI8khZ+jY52FpBK/XhckRpSMeiMGNDR3JSOFZN7J5c5s2ZLGJN5bQGovkF+jkvN9lcv0nQwibacVpIzdSkuzt5AZ8T3u0lZ4fIcAfBPTMpSOPZH7BNaP0mVtmbejhufqBcW7l+vkHsJko+HKo34WNOxpMta6rCySG33WNGoLMornfJvsNAhiUPk+GLpxXviHY5xHcv3sj9n4jPd6KCP+KG1u4BfTIg/EHs8D78V7ta2sn5EgM+AE4mtfoogwHI4cpUQNFR2hY/8O9vuPmMHeY8ltogqycq5TzWKyIgIiICIiAiIgIiICIiAiIgx5RDLmkBxacRxYvweUREk2G62kCDa2qwie5fRLHGgteJOExxYbig/Kh8nxXjrZS7Q2oKW+z0P4nPdpcVtZPkLmun0pIwkJyzm/Yt5B+czkOAP/GDpmVtQ8jhtsY0ags6IIDRgpREBERAREQEREBERAREQEREBERAREQEREBERB+X0ru0dpTpXdo7SoRBPSu7R2lOld2jtKhEE9K7tHaU6V3aO0qEQT0ru0dpTpXdo7SoRBPSu7R2lOld2jtKhEE9K7tHaU6V3aO0qEQT0ru0dpTpXdo7SoRBPSu7R2lOld2jtKhEE9K7tHaU6V3aO0qEQT0ru0dpTpXdo7SoRBPSu7R2lOld2jtKhEE9K7tHaU6V3aO0qEQT0ru0dpTpXdo7SoRBPSu7R2lOld2jtKhEE9K7tHaU6V3aO0qEQT0ru0dpTpXdo7SoRBPSu7R2lQiI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42900" y="160338"/>
            <a:ext cx="1155858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/>
              <a:t>Penyerap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bunyi</a:t>
            </a:r>
            <a:r>
              <a:rPr lang="en-US" sz="5400" b="1" dirty="0" smtClean="0"/>
              <a:t> yang </a:t>
            </a:r>
            <a:r>
              <a:rPr lang="en-US" sz="5400" b="1" dirty="0" err="1" smtClean="0"/>
              <a:t>baik</a:t>
            </a:r>
            <a:endParaRPr lang="en-US" sz="5400" b="1" dirty="0" smtClean="0"/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4800" dirty="0" err="1" smtClean="0"/>
              <a:t>Permukaan</a:t>
            </a:r>
            <a:r>
              <a:rPr lang="en-US" sz="4800" dirty="0" smtClean="0"/>
              <a:t> </a:t>
            </a:r>
            <a:r>
              <a:rPr lang="en-US" sz="4800" dirty="0" err="1" smtClean="0"/>
              <a:t>lembut</a:t>
            </a:r>
            <a:r>
              <a:rPr lang="en-US" sz="4800" dirty="0" smtClean="0"/>
              <a:t> &amp; </a:t>
            </a:r>
            <a:r>
              <a:rPr lang="en-US" sz="4800" dirty="0" err="1" smtClean="0"/>
              <a:t>kasar</a:t>
            </a:r>
            <a:endParaRPr lang="en-US" sz="4800" dirty="0" smtClean="0"/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5400" dirty="0" err="1" smtClean="0"/>
              <a:t>Cth</a:t>
            </a:r>
            <a:r>
              <a:rPr lang="en-US" sz="5400" dirty="0" smtClean="0"/>
              <a:t>: </a:t>
            </a:r>
            <a:r>
              <a:rPr lang="en-US" sz="5400" dirty="0" err="1" smtClean="0"/>
              <a:t>permaidani</a:t>
            </a:r>
            <a:r>
              <a:rPr lang="en-US" sz="5400" dirty="0" smtClean="0"/>
              <a:t>, </a:t>
            </a:r>
            <a:r>
              <a:rPr lang="en-US" sz="5400" dirty="0" err="1" smtClean="0"/>
              <a:t>langsir</a:t>
            </a:r>
            <a:endParaRPr lang="en-US" sz="5400" dirty="0"/>
          </a:p>
        </p:txBody>
      </p:sp>
      <p:pic>
        <p:nvPicPr>
          <p:cNvPr id="1026" name="Picture 2" descr="Image result for sound absorb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74"/>
          <a:stretch/>
        </p:blipFill>
        <p:spPr bwMode="auto">
          <a:xfrm>
            <a:off x="4486359" y="2628899"/>
            <a:ext cx="3843255" cy="42291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" y="2628899"/>
            <a:ext cx="4330783" cy="4127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6774" r="12581"/>
          <a:stretch/>
        </p:blipFill>
        <p:spPr>
          <a:xfrm>
            <a:off x="8516939" y="160338"/>
            <a:ext cx="3571875" cy="649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49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" y="142876"/>
            <a:ext cx="8356119" cy="6715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8576228" y="471488"/>
            <a:ext cx="33147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Penyerap</a:t>
            </a:r>
            <a:r>
              <a:rPr lang="en-US" sz="5400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</a:t>
            </a:r>
            <a:r>
              <a:rPr lang="en-US" sz="5400" dirty="0" err="1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bunyi</a:t>
            </a:r>
            <a:r>
              <a:rPr lang="en-US" sz="5400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di </a:t>
            </a:r>
            <a:r>
              <a:rPr lang="en-US" sz="5400" dirty="0" err="1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pawagam</a:t>
            </a:r>
            <a:endParaRPr lang="en-US" sz="5400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139" y="3729038"/>
            <a:ext cx="5306786" cy="3128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864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4847"/>
          <a:stretch/>
        </p:blipFill>
        <p:spPr>
          <a:xfrm>
            <a:off x="138111" y="171450"/>
            <a:ext cx="8320089" cy="65579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2084" r="13542"/>
          <a:stretch/>
        </p:blipFill>
        <p:spPr>
          <a:xfrm>
            <a:off x="8558212" y="3093491"/>
            <a:ext cx="3514725" cy="36359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76228" y="471488"/>
            <a:ext cx="33147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Penyerap</a:t>
            </a:r>
            <a:r>
              <a:rPr lang="en-US" sz="5400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</a:t>
            </a:r>
            <a:r>
              <a:rPr lang="en-US" sz="5400" dirty="0" err="1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bunyi</a:t>
            </a:r>
            <a:r>
              <a:rPr lang="en-US" sz="5400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di studio</a:t>
            </a:r>
            <a:endParaRPr lang="en-US" sz="5400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96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7425" y="228600"/>
            <a:ext cx="3585277" cy="1200329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7200" b="1" dirty="0" err="1" smtClean="0">
                <a:solidFill>
                  <a:srgbClr val="FFFFCC"/>
                </a:solidFill>
              </a:rPr>
              <a:t>Terbukti</a:t>
            </a:r>
            <a:r>
              <a:rPr lang="en-US" sz="7200" b="1" dirty="0" smtClean="0">
                <a:solidFill>
                  <a:srgbClr val="FFFFCC"/>
                </a:solidFill>
              </a:rPr>
              <a:t>:</a:t>
            </a:r>
            <a:endParaRPr lang="en-US" sz="7200" b="1" dirty="0">
              <a:solidFill>
                <a:srgbClr val="FFFF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36138" y="0"/>
            <a:ext cx="7022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Bunyi</a:t>
            </a:r>
            <a:r>
              <a:rPr lang="en-US" sz="4800" dirty="0" smtClean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 </a:t>
            </a:r>
            <a:r>
              <a:rPr lang="en-US" sz="4800" dirty="0" err="1" smtClean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boleh</a:t>
            </a:r>
            <a:r>
              <a:rPr lang="en-US" sz="4800" dirty="0" smtClean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 </a:t>
            </a:r>
            <a:r>
              <a:rPr lang="en-US" sz="4800" dirty="0" err="1" smtClean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dipantul</a:t>
            </a:r>
            <a:r>
              <a:rPr lang="en-US" sz="4800" dirty="0" smtClean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 </a:t>
            </a:r>
            <a:r>
              <a:rPr lang="en-US" sz="4800" dirty="0" err="1" smtClean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dan</a:t>
            </a:r>
            <a:r>
              <a:rPr lang="en-US" sz="4800" dirty="0" smtClean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 </a:t>
            </a:r>
            <a:r>
              <a:rPr lang="en-US" sz="4800" dirty="0" err="1" smtClean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diserap</a:t>
            </a:r>
            <a:endParaRPr lang="en-US" sz="4800" dirty="0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326" y="1428929"/>
            <a:ext cx="9086849" cy="5429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1314450" y="1428929"/>
            <a:ext cx="1743075" cy="21000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1054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1837" y="1318022"/>
            <a:ext cx="9758888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Comic Sans MS" panose="030F0702030302020204" pitchFamily="66" charset="0"/>
              </a:rPr>
              <a:t>Dihasilkan</a:t>
            </a:r>
            <a:r>
              <a:rPr lang="en-US" sz="4800" dirty="0" smtClean="0">
                <a:latin typeface="Comic Sans MS" panose="030F0702030302020204" pitchFamily="66" charset="0"/>
              </a:rPr>
              <a:t> </a:t>
            </a:r>
            <a:r>
              <a:rPr lang="en-US" sz="4800" dirty="0" err="1" smtClean="0">
                <a:latin typeface="Comic Sans MS" panose="030F0702030302020204" pitchFamily="66" charset="0"/>
              </a:rPr>
              <a:t>oleh</a:t>
            </a:r>
            <a:r>
              <a:rPr lang="en-US" sz="4800" dirty="0" smtClean="0">
                <a:latin typeface="Comic Sans MS" panose="030F0702030302020204" pitchFamily="66" charset="0"/>
              </a:rPr>
              <a:t> </a:t>
            </a:r>
            <a:r>
              <a:rPr lang="en-US" sz="6000" b="1" dirty="0" err="1" smtClean="0">
                <a:latin typeface="Comic Sans MS" panose="030F0702030302020204" pitchFamily="66" charset="0"/>
              </a:rPr>
              <a:t>getaran</a:t>
            </a:r>
            <a:endParaRPr lang="en-US" sz="6000" b="1" dirty="0" smtClean="0">
              <a:latin typeface="Comic Sans MS" panose="030F0702030302020204" pitchFamily="66" charset="0"/>
            </a:endParaRPr>
          </a:p>
          <a:p>
            <a:r>
              <a:rPr lang="en-US" sz="4800" dirty="0" err="1" smtClean="0">
                <a:latin typeface="Comic Sans MS" panose="030F0702030302020204" pitchFamily="66" charset="0"/>
              </a:rPr>
              <a:t>Memerlukan</a:t>
            </a:r>
            <a:r>
              <a:rPr lang="en-US" sz="4800" dirty="0" smtClean="0">
                <a:latin typeface="Comic Sans MS" panose="030F0702030302020204" pitchFamily="66" charset="0"/>
              </a:rPr>
              <a:t> </a:t>
            </a:r>
            <a:r>
              <a:rPr lang="en-US" sz="6000" b="1" dirty="0" smtClean="0">
                <a:latin typeface="Comic Sans MS" panose="030F0702030302020204" pitchFamily="66" charset="0"/>
              </a:rPr>
              <a:t>medium</a:t>
            </a:r>
            <a:r>
              <a:rPr lang="en-US" sz="4800" dirty="0" smtClean="0">
                <a:latin typeface="Comic Sans MS" panose="030F0702030302020204" pitchFamily="66" charset="0"/>
              </a:rPr>
              <a:t> </a:t>
            </a:r>
            <a:r>
              <a:rPr lang="en-US" sz="4800" dirty="0" err="1" smtClean="0">
                <a:latin typeface="Comic Sans MS" panose="030F0702030302020204" pitchFamily="66" charset="0"/>
              </a:rPr>
              <a:t>untuk</a:t>
            </a:r>
            <a:r>
              <a:rPr lang="en-US" sz="4800" dirty="0" smtClean="0">
                <a:latin typeface="Comic Sans MS" panose="030F0702030302020204" pitchFamily="66" charset="0"/>
              </a:rPr>
              <a:t> </a:t>
            </a:r>
            <a:r>
              <a:rPr lang="en-US" sz="4800" dirty="0" err="1" smtClean="0">
                <a:latin typeface="Comic Sans MS" panose="030F0702030302020204" pitchFamily="66" charset="0"/>
              </a:rPr>
              <a:t>bergerak</a:t>
            </a:r>
            <a:r>
              <a:rPr lang="en-US" sz="4800" dirty="0" smtClean="0">
                <a:latin typeface="Comic Sans MS" panose="030F0702030302020204" pitchFamily="66" charset="0"/>
              </a:rPr>
              <a:t> (</a:t>
            </a:r>
            <a:r>
              <a:rPr lang="en-US" sz="4800" dirty="0" err="1" smtClean="0">
                <a:latin typeface="Comic Sans MS" panose="030F0702030302020204" pitchFamily="66" charset="0"/>
              </a:rPr>
              <a:t>pepejal</a:t>
            </a:r>
            <a:r>
              <a:rPr lang="en-US" sz="4800" dirty="0" smtClean="0">
                <a:latin typeface="Comic Sans MS" panose="030F0702030302020204" pitchFamily="66" charset="0"/>
              </a:rPr>
              <a:t>, </a:t>
            </a:r>
            <a:r>
              <a:rPr lang="en-US" sz="4800" dirty="0" err="1" smtClean="0">
                <a:latin typeface="Comic Sans MS" panose="030F0702030302020204" pitchFamily="66" charset="0"/>
              </a:rPr>
              <a:t>cecair</a:t>
            </a:r>
            <a:r>
              <a:rPr lang="en-US" sz="4800" dirty="0" smtClean="0">
                <a:latin typeface="Comic Sans MS" panose="030F0702030302020204" pitchFamily="66" charset="0"/>
              </a:rPr>
              <a:t> </a:t>
            </a:r>
            <a:r>
              <a:rPr lang="en-US" sz="4800" dirty="0" err="1" smtClean="0">
                <a:latin typeface="Comic Sans MS" panose="030F0702030302020204" pitchFamily="66" charset="0"/>
              </a:rPr>
              <a:t>dan</a:t>
            </a:r>
            <a:r>
              <a:rPr lang="en-US" sz="4800" dirty="0" smtClean="0">
                <a:latin typeface="Comic Sans MS" panose="030F0702030302020204" pitchFamily="66" charset="0"/>
              </a:rPr>
              <a:t> gas)</a:t>
            </a:r>
          </a:p>
          <a:p>
            <a:r>
              <a:rPr lang="en-US" sz="4800" dirty="0" err="1" smtClean="0">
                <a:latin typeface="Comic Sans MS" panose="030F0702030302020204" pitchFamily="66" charset="0"/>
              </a:rPr>
              <a:t>Boleh</a:t>
            </a:r>
            <a:r>
              <a:rPr lang="en-US" sz="4800" dirty="0" smtClean="0">
                <a:latin typeface="Comic Sans MS" panose="030F0702030302020204" pitchFamily="66" charset="0"/>
              </a:rPr>
              <a:t> </a:t>
            </a:r>
            <a:r>
              <a:rPr lang="en-US" sz="6000" b="1" dirty="0" err="1" smtClean="0">
                <a:latin typeface="Comic Sans MS" panose="030F0702030302020204" pitchFamily="66" charset="0"/>
              </a:rPr>
              <a:t>dipantul</a:t>
            </a:r>
            <a:r>
              <a:rPr lang="en-US" sz="6000" b="1" dirty="0" smtClean="0">
                <a:latin typeface="Comic Sans MS" panose="030F0702030302020204" pitchFamily="66" charset="0"/>
              </a:rPr>
              <a:t> </a:t>
            </a:r>
            <a:r>
              <a:rPr lang="en-US" sz="4800" dirty="0" smtClean="0">
                <a:latin typeface="Comic Sans MS" panose="030F0702030302020204" pitchFamily="66" charset="0"/>
              </a:rPr>
              <a:t>(</a:t>
            </a:r>
            <a:r>
              <a:rPr lang="en-US" sz="4800" dirty="0" err="1" smtClean="0">
                <a:latin typeface="Comic Sans MS" panose="030F0702030302020204" pitchFamily="66" charset="0"/>
              </a:rPr>
              <a:t>gema</a:t>
            </a:r>
            <a:r>
              <a:rPr lang="en-US" sz="4800" dirty="0" smtClean="0">
                <a:latin typeface="Comic Sans MS" panose="030F0702030302020204" pitchFamily="66" charset="0"/>
              </a:rPr>
              <a:t>) </a:t>
            </a:r>
            <a:r>
              <a:rPr lang="en-US" sz="4800" dirty="0" err="1" smtClean="0">
                <a:latin typeface="Comic Sans MS" panose="030F0702030302020204" pitchFamily="66" charset="0"/>
              </a:rPr>
              <a:t>dan</a:t>
            </a:r>
            <a:r>
              <a:rPr lang="en-US" sz="4800" dirty="0" smtClean="0">
                <a:latin typeface="Comic Sans MS" panose="030F0702030302020204" pitchFamily="66" charset="0"/>
              </a:rPr>
              <a:t> </a:t>
            </a:r>
            <a:r>
              <a:rPr lang="en-US" sz="6000" b="1" dirty="0" err="1" smtClean="0">
                <a:latin typeface="Comic Sans MS" panose="030F0702030302020204" pitchFamily="66" charset="0"/>
              </a:rPr>
              <a:t>diserap</a:t>
            </a:r>
            <a:endParaRPr lang="en-US" sz="6000" b="1" dirty="0" smtClean="0">
              <a:latin typeface="Comic Sans MS" panose="030F0702030302020204" pitchFamily="66" charset="0"/>
            </a:endParaRP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27025" y="1450200"/>
            <a:ext cx="711200" cy="8740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079" y="134676"/>
            <a:ext cx="95953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latin typeface="Arial Black" panose="020B0A04020102020204" pitchFamily="34" charset="0"/>
              </a:rPr>
              <a:t>Kesimpulannya</a:t>
            </a:r>
            <a:r>
              <a:rPr lang="en-US" sz="5400" b="1" dirty="0" smtClean="0">
                <a:latin typeface="Arial Black" panose="020B0A04020102020204" pitchFamily="34" charset="0"/>
              </a:rPr>
              <a:t>, BUNYI…</a:t>
            </a:r>
            <a:endParaRPr lang="en-US" sz="5400" b="1" dirty="0">
              <a:latin typeface="Arial Black" panose="020B0A040201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27025" y="2273281"/>
            <a:ext cx="711200" cy="874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27025" y="4930000"/>
            <a:ext cx="711200" cy="8740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0595" y="3848099"/>
            <a:ext cx="2357705" cy="288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18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438" y="213003"/>
            <a:ext cx="11680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smtClean="0"/>
              <a:t>10.2 </a:t>
            </a:r>
            <a:r>
              <a:rPr lang="en-US" sz="4800" b="1" u="sng" dirty="0" err="1" smtClean="0"/>
              <a:t>Kenyaringan</a:t>
            </a:r>
            <a:r>
              <a:rPr lang="en-US" sz="4800" b="1" u="sng" dirty="0" smtClean="0"/>
              <a:t> </a:t>
            </a:r>
            <a:r>
              <a:rPr lang="en-US" sz="4800" b="1" u="sng" dirty="0" err="1" smtClean="0"/>
              <a:t>dan</a:t>
            </a:r>
            <a:r>
              <a:rPr lang="en-US" sz="4800" b="1" u="sng" dirty="0" smtClean="0"/>
              <a:t> </a:t>
            </a:r>
            <a:r>
              <a:rPr lang="en-US" sz="4800" b="1" u="sng" dirty="0" err="1" smtClean="0"/>
              <a:t>Kelangsingan</a:t>
            </a:r>
            <a:r>
              <a:rPr lang="en-US" sz="4800" b="1" u="sng" dirty="0" smtClean="0"/>
              <a:t> </a:t>
            </a:r>
            <a:r>
              <a:rPr lang="en-US" sz="4800" b="1" u="sng" dirty="0" err="1" smtClean="0"/>
              <a:t>Bunyi</a:t>
            </a:r>
            <a:endParaRPr lang="en-US" sz="4800" b="1" u="sng" dirty="0"/>
          </a:p>
        </p:txBody>
      </p:sp>
      <p:grpSp>
        <p:nvGrpSpPr>
          <p:cNvPr id="10" name="Group 9"/>
          <p:cNvGrpSpPr/>
          <p:nvPr/>
        </p:nvGrpSpPr>
        <p:grpSpPr>
          <a:xfrm>
            <a:off x="1040524" y="1334209"/>
            <a:ext cx="10263352" cy="5331151"/>
            <a:chOff x="1040524" y="1334209"/>
            <a:chExt cx="10263352" cy="5331151"/>
          </a:xfrm>
        </p:grpSpPr>
        <p:grpSp>
          <p:nvGrpSpPr>
            <p:cNvPr id="8" name="Group 7"/>
            <p:cNvGrpSpPr/>
            <p:nvPr/>
          </p:nvGrpSpPr>
          <p:grpSpPr>
            <a:xfrm>
              <a:off x="1040524" y="1334209"/>
              <a:ext cx="10263352" cy="5331151"/>
              <a:chOff x="1040524" y="1334209"/>
              <a:chExt cx="10263352" cy="5331151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40524" y="1334209"/>
                <a:ext cx="10263352" cy="5331151"/>
              </a:xfrm>
              <a:prstGeom prst="rect">
                <a:avLst/>
              </a:prstGeom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8343900" y="2657475"/>
                <a:ext cx="2710999" cy="92333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5400" dirty="0" err="1" smtClean="0"/>
                  <a:t>amplitud</a:t>
                </a:r>
                <a:endParaRPr lang="en-US" sz="5400" dirty="0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409700" y="5957474"/>
                <a:ext cx="4988802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 err="1" smtClean="0"/>
                  <a:t>Satu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ayunan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lengkap</a:t>
                </a:r>
                <a:r>
                  <a:rPr lang="en-US" sz="2000" dirty="0" smtClean="0"/>
                  <a:t>.</a:t>
                </a:r>
              </a:p>
              <a:p>
                <a:pPr algn="ctr"/>
                <a:r>
                  <a:rPr lang="en-US" sz="2000" dirty="0" smtClean="0"/>
                  <a:t>(</a:t>
                </a:r>
                <a:r>
                  <a:rPr lang="en-US" sz="2000" dirty="0" err="1" smtClean="0"/>
                  <a:t>Frekuensi</a:t>
                </a:r>
                <a:r>
                  <a:rPr lang="en-US" sz="2000" dirty="0" smtClean="0"/>
                  <a:t> = </a:t>
                </a:r>
                <a:r>
                  <a:rPr lang="en-US" sz="2000" dirty="0" err="1" smtClean="0"/>
                  <a:t>bilangan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ayunan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dalam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satu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saat</a:t>
                </a:r>
                <a:r>
                  <a:rPr lang="en-US" sz="2000" dirty="0" smtClean="0"/>
                  <a:t>)</a:t>
                </a:r>
                <a:endParaRPr lang="en-US" sz="2000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3904101" y="1798597"/>
                <a:ext cx="1682312" cy="29020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3904101" y="1943701"/>
                <a:ext cx="1828707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 err="1" smtClean="0"/>
                  <a:t>Panjang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ayunan</a:t>
                </a:r>
                <a:endParaRPr lang="en-US" sz="2000" dirty="0" smtClean="0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9758149" y="3421694"/>
              <a:ext cx="75108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/>
                <a:t>Masa</a:t>
              </a:r>
              <a:r>
                <a:rPr lang="en-US" sz="2000" dirty="0" smtClean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53765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624" y="226131"/>
            <a:ext cx="10121955" cy="47918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2888" y="5171090"/>
            <a:ext cx="32570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/>
              <a:t>Amplitud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meningkat</a:t>
            </a:r>
            <a:endParaRPr lang="en-US" sz="4800" b="1" dirty="0"/>
          </a:p>
        </p:txBody>
      </p:sp>
      <p:sp>
        <p:nvSpPr>
          <p:cNvPr id="6" name="Right Arrow 5"/>
          <p:cNvSpPr/>
          <p:nvPr/>
        </p:nvSpPr>
        <p:spPr>
          <a:xfrm>
            <a:off x="3499945" y="5477342"/>
            <a:ext cx="2191406" cy="88278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935470" y="5171090"/>
            <a:ext cx="47062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/>
              <a:t>Bunyi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nyaring</a:t>
            </a:r>
            <a:endParaRPr lang="en-US" sz="4800" b="1" dirty="0"/>
          </a:p>
          <a:p>
            <a:r>
              <a:rPr lang="en-US" sz="4800" b="1" dirty="0" err="1" smtClean="0"/>
              <a:t>dihasilkan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6227733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0076" y="5171090"/>
            <a:ext cx="28998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/>
              <a:t>Frekuensi</a:t>
            </a:r>
            <a:r>
              <a:rPr lang="en-US" sz="4800" b="1" dirty="0" smtClean="0"/>
              <a:t> </a:t>
            </a:r>
          </a:p>
          <a:p>
            <a:r>
              <a:rPr lang="en-US" sz="4800" b="1" dirty="0" err="1" smtClean="0"/>
              <a:t>meningkat</a:t>
            </a:r>
            <a:endParaRPr lang="en-US" sz="4800" b="1" dirty="0"/>
          </a:p>
        </p:txBody>
      </p:sp>
      <p:sp>
        <p:nvSpPr>
          <p:cNvPr id="6" name="Right Arrow 5"/>
          <p:cNvSpPr/>
          <p:nvPr/>
        </p:nvSpPr>
        <p:spPr>
          <a:xfrm>
            <a:off x="3499945" y="5477342"/>
            <a:ext cx="2191406" cy="88278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935470" y="5171090"/>
            <a:ext cx="47062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/>
              <a:t>Bunyi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langsing</a:t>
            </a:r>
            <a:endParaRPr lang="en-US" sz="4800" b="1" dirty="0" smtClean="0"/>
          </a:p>
          <a:p>
            <a:r>
              <a:rPr lang="en-US" sz="4800" b="1" dirty="0" err="1" smtClean="0"/>
              <a:t>dihasilkan</a:t>
            </a:r>
            <a:endParaRPr lang="en-US" sz="4800" b="1" dirty="0"/>
          </a:p>
        </p:txBody>
      </p:sp>
      <p:pic>
        <p:nvPicPr>
          <p:cNvPr id="2050" name="Picture 2" descr="Image result for increase frequenc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" t="6927"/>
          <a:stretch/>
        </p:blipFill>
        <p:spPr bwMode="auto">
          <a:xfrm>
            <a:off x="1236962" y="0"/>
            <a:ext cx="8908777" cy="529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5858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2607" y="173421"/>
            <a:ext cx="57544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u="sng" dirty="0" err="1" smtClean="0"/>
              <a:t>Kesan</a:t>
            </a:r>
            <a:r>
              <a:rPr lang="en-US" sz="7200" b="1" u="sng" dirty="0" smtClean="0"/>
              <a:t> Doppler</a:t>
            </a:r>
            <a:endParaRPr lang="en-US" sz="7200" b="1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22663"/>
          <a:stretch/>
        </p:blipFill>
        <p:spPr>
          <a:xfrm>
            <a:off x="195185" y="1799419"/>
            <a:ext cx="11628322" cy="5058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843121" y="352869"/>
            <a:ext cx="59803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- </a:t>
            </a:r>
            <a:r>
              <a:rPr lang="en-US" sz="4400" dirty="0" err="1" smtClean="0"/>
              <a:t>Perubahan</a:t>
            </a:r>
            <a:r>
              <a:rPr lang="en-US" sz="4400" dirty="0" smtClean="0"/>
              <a:t> </a:t>
            </a:r>
            <a:r>
              <a:rPr lang="en-US" sz="4400" dirty="0" err="1" smtClean="0"/>
              <a:t>frekuensi</a:t>
            </a:r>
            <a:r>
              <a:rPr lang="en-US" sz="4400" dirty="0" smtClean="0"/>
              <a:t> </a:t>
            </a:r>
            <a:r>
              <a:rPr lang="en-US" sz="4400" dirty="0" err="1" smtClean="0"/>
              <a:t>ketara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648261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212" y="157163"/>
            <a:ext cx="9239250" cy="5200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703750" y="5357813"/>
            <a:ext cx="104701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err="1" smtClean="0"/>
              <a:t>Disebabkan</a:t>
            </a:r>
            <a:r>
              <a:rPr lang="en-US" sz="8000" dirty="0" smtClean="0"/>
              <a:t> </a:t>
            </a:r>
            <a:r>
              <a:rPr lang="en-US" sz="8000" dirty="0" err="1" smtClean="0"/>
              <a:t>oleh</a:t>
            </a:r>
            <a:r>
              <a:rPr lang="en-US" sz="8000" dirty="0" smtClean="0"/>
              <a:t> </a:t>
            </a:r>
            <a:r>
              <a:rPr lang="en-US" sz="8000" b="1" u="sng" dirty="0" err="1" smtClean="0"/>
              <a:t>getaran</a:t>
            </a:r>
            <a:endParaRPr lang="en-US" sz="8000" b="1" u="sng" dirty="0"/>
          </a:p>
        </p:txBody>
      </p:sp>
    </p:spTree>
    <p:extLst>
      <p:ext uri="{BB962C8B-B14F-4D97-AF65-F5344CB8AC3E}">
        <p14:creationId xmlns:p14="http://schemas.microsoft.com/office/powerpoint/2010/main" val="83306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25340" y="0"/>
            <a:ext cx="11643658" cy="6641200"/>
            <a:chOff x="425340" y="0"/>
            <a:chExt cx="11643658" cy="66412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5340" y="0"/>
              <a:ext cx="11414563" cy="66412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7158038" y="128677"/>
              <a:ext cx="4910960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3600" b="1" dirty="0" err="1" smtClean="0">
                  <a:solidFill>
                    <a:srgbClr val="00B050"/>
                  </a:solidFill>
                </a:rPr>
                <a:t>Panjang</a:t>
              </a:r>
              <a:r>
                <a:rPr lang="en-US" sz="36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0B050"/>
                  </a:solidFill>
                </a:rPr>
                <a:t>gelombang</a:t>
              </a:r>
              <a:r>
                <a:rPr lang="en-US" sz="36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0B050"/>
                  </a:solidFill>
                </a:rPr>
                <a:t>kecil</a:t>
              </a:r>
              <a:endParaRPr lang="en-US" sz="3600" b="1" dirty="0" smtClean="0">
                <a:solidFill>
                  <a:srgbClr val="00B050"/>
                </a:solidFill>
              </a:endParaRPr>
            </a:p>
            <a:p>
              <a:r>
                <a:rPr lang="en-US" sz="3600" b="1" dirty="0" smtClean="0">
                  <a:solidFill>
                    <a:srgbClr val="00B050"/>
                  </a:solidFill>
                </a:rPr>
                <a:t>= </a:t>
              </a:r>
              <a:r>
                <a:rPr lang="en-US" sz="3600" b="1" dirty="0" err="1" smtClean="0">
                  <a:solidFill>
                    <a:srgbClr val="00B050"/>
                  </a:solidFill>
                </a:rPr>
                <a:t>Frekuensi</a:t>
              </a:r>
              <a:r>
                <a:rPr lang="en-US" sz="36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0B050"/>
                  </a:solidFill>
                </a:rPr>
                <a:t>tinggi</a:t>
              </a:r>
              <a:endParaRPr lang="en-US" sz="3600" b="1" dirty="0">
                <a:solidFill>
                  <a:srgbClr val="00B050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25340" y="128677"/>
              <a:ext cx="5104731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3600" b="1" dirty="0" err="1" smtClean="0">
                  <a:solidFill>
                    <a:srgbClr val="00B050"/>
                  </a:solidFill>
                </a:rPr>
                <a:t>Panjang</a:t>
              </a:r>
              <a:r>
                <a:rPr lang="en-US" sz="36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0B050"/>
                  </a:solidFill>
                </a:rPr>
                <a:t>gelombang</a:t>
              </a:r>
              <a:r>
                <a:rPr lang="en-US" sz="36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0B050"/>
                  </a:solidFill>
                </a:rPr>
                <a:t>besar</a:t>
              </a:r>
              <a:endParaRPr lang="en-US" sz="3600" b="1" dirty="0" smtClean="0">
                <a:solidFill>
                  <a:srgbClr val="00B050"/>
                </a:solidFill>
              </a:endParaRPr>
            </a:p>
            <a:p>
              <a:r>
                <a:rPr lang="en-US" sz="3600" b="1" dirty="0" smtClean="0">
                  <a:solidFill>
                    <a:srgbClr val="00B050"/>
                  </a:solidFill>
                </a:rPr>
                <a:t>= </a:t>
              </a:r>
              <a:r>
                <a:rPr lang="en-US" sz="3600" b="1" dirty="0" err="1" smtClean="0">
                  <a:solidFill>
                    <a:srgbClr val="00B050"/>
                  </a:solidFill>
                </a:rPr>
                <a:t>Frekuensi</a:t>
              </a:r>
              <a:r>
                <a:rPr lang="en-US" sz="36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0B050"/>
                  </a:solidFill>
                </a:rPr>
                <a:t>rendah</a:t>
              </a:r>
              <a:endParaRPr lang="en-US" sz="3600" b="1" dirty="0">
                <a:solidFill>
                  <a:srgbClr val="00B050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28638" y="5612500"/>
              <a:ext cx="10745827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4400" b="1" dirty="0" err="1" smtClean="0">
                  <a:solidFill>
                    <a:srgbClr val="FF0000"/>
                  </a:solidFill>
                </a:rPr>
                <a:t>Kesan</a:t>
              </a:r>
              <a:r>
                <a:rPr lang="en-US" sz="4400" b="1" dirty="0" smtClean="0">
                  <a:solidFill>
                    <a:srgbClr val="FF0000"/>
                  </a:solidFill>
                </a:rPr>
                <a:t> Doppler </a:t>
              </a:r>
              <a:r>
                <a:rPr lang="en-US" sz="4400" b="1" dirty="0" err="1" smtClean="0">
                  <a:solidFill>
                    <a:srgbClr val="FF0000"/>
                  </a:solidFill>
                </a:rPr>
                <a:t>Untuk</a:t>
              </a:r>
              <a:r>
                <a:rPr lang="en-US" sz="44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4400" b="1" dirty="0" err="1" smtClean="0">
                  <a:solidFill>
                    <a:srgbClr val="FF0000"/>
                  </a:solidFill>
                </a:rPr>
                <a:t>Sumber</a:t>
              </a:r>
              <a:r>
                <a:rPr lang="en-US" sz="44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4400" b="1" dirty="0" err="1" smtClean="0">
                  <a:solidFill>
                    <a:srgbClr val="FF0000"/>
                  </a:solidFill>
                </a:rPr>
                <a:t>Bunyi</a:t>
              </a:r>
              <a:r>
                <a:rPr lang="en-US" sz="44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4400" b="1" dirty="0" err="1" smtClean="0">
                  <a:solidFill>
                    <a:srgbClr val="FF0000"/>
                  </a:solidFill>
                </a:rPr>
                <a:t>Bergerak</a:t>
              </a:r>
              <a:endParaRPr lang="en-US" sz="44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2873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8" y="213003"/>
            <a:ext cx="116808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u="sng" dirty="0" smtClean="0"/>
              <a:t>10.3 </a:t>
            </a:r>
            <a:r>
              <a:rPr lang="en-US" sz="6000" b="1" u="sng" dirty="0" err="1" smtClean="0"/>
              <a:t>Fenomena</a:t>
            </a:r>
            <a:r>
              <a:rPr lang="en-US" sz="6000" b="1" u="sng" dirty="0" smtClean="0"/>
              <a:t> </a:t>
            </a:r>
            <a:r>
              <a:rPr lang="en-US" sz="6000" b="1" u="sng" dirty="0" err="1" smtClean="0"/>
              <a:t>dan</a:t>
            </a:r>
            <a:r>
              <a:rPr lang="en-US" sz="6000" b="1" u="sng" dirty="0" smtClean="0"/>
              <a:t> </a:t>
            </a:r>
            <a:r>
              <a:rPr lang="en-US" sz="6000" b="1" u="sng" dirty="0" err="1" smtClean="0"/>
              <a:t>Aplikasi</a:t>
            </a:r>
            <a:r>
              <a:rPr lang="en-US" sz="6000" b="1" u="sng" dirty="0" smtClean="0"/>
              <a:t> </a:t>
            </a:r>
            <a:r>
              <a:rPr lang="en-US" sz="6000" b="1" u="sng" dirty="0" err="1" smtClean="0"/>
              <a:t>Pantulan</a:t>
            </a:r>
            <a:r>
              <a:rPr lang="en-US" sz="6000" b="1" u="sng" dirty="0" smtClean="0"/>
              <a:t> </a:t>
            </a:r>
            <a:r>
              <a:rPr lang="en-US" sz="6000" b="1" u="sng" dirty="0" err="1" smtClean="0"/>
              <a:t>Gelombang</a:t>
            </a:r>
            <a:r>
              <a:rPr lang="en-US" sz="6000" b="1" u="sng" dirty="0" smtClean="0"/>
              <a:t> </a:t>
            </a:r>
            <a:r>
              <a:rPr lang="en-US" sz="6000" b="1" u="sng" dirty="0" err="1" smtClean="0"/>
              <a:t>Bunyi</a:t>
            </a:r>
            <a:endParaRPr lang="en-US" sz="6000" b="1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4827"/>
          <a:stretch/>
        </p:blipFill>
        <p:spPr>
          <a:xfrm>
            <a:off x="269345" y="2427259"/>
            <a:ext cx="5127114" cy="42790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71213" y="2149019"/>
            <a:ext cx="642078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/>
              <a:t>GEMA</a:t>
            </a:r>
            <a:endParaRPr lang="en-US" sz="6000" b="1" dirty="0" smtClean="0"/>
          </a:p>
          <a:p>
            <a:r>
              <a:rPr lang="en-US" sz="4800" dirty="0" err="1" smtClean="0"/>
              <a:t>Terhasil</a:t>
            </a:r>
            <a:r>
              <a:rPr lang="en-US" sz="4800" dirty="0" smtClean="0"/>
              <a:t> </a:t>
            </a:r>
            <a:r>
              <a:rPr lang="en-US" sz="4800" dirty="0" err="1" smtClean="0"/>
              <a:t>apabila</a:t>
            </a:r>
            <a:r>
              <a:rPr lang="en-US" sz="4800" dirty="0" smtClean="0"/>
              <a:t> </a:t>
            </a:r>
            <a:r>
              <a:rPr lang="en-US" sz="4800" dirty="0" err="1" smtClean="0"/>
              <a:t>gelombang</a:t>
            </a:r>
            <a:r>
              <a:rPr lang="en-US" sz="4800" dirty="0" smtClean="0"/>
              <a:t> </a:t>
            </a:r>
            <a:r>
              <a:rPr lang="en-US" sz="4800" dirty="0" err="1" smtClean="0"/>
              <a:t>bunyi</a:t>
            </a:r>
            <a:r>
              <a:rPr lang="en-US" sz="4800" dirty="0" smtClean="0"/>
              <a:t> </a:t>
            </a:r>
            <a:r>
              <a:rPr lang="en-US" sz="4800" dirty="0" err="1" smtClean="0"/>
              <a:t>memantul</a:t>
            </a:r>
            <a:r>
              <a:rPr lang="en-US" sz="4800" dirty="0" smtClean="0"/>
              <a:t> </a:t>
            </a:r>
            <a:r>
              <a:rPr lang="en-US" sz="4800" dirty="0" err="1" smtClean="0"/>
              <a:t>kembali</a:t>
            </a:r>
            <a:r>
              <a:rPr lang="en-US" sz="4800" dirty="0" smtClean="0"/>
              <a:t> </a:t>
            </a:r>
            <a:r>
              <a:rPr lang="en-US" sz="4800" dirty="0" err="1" smtClean="0"/>
              <a:t>kepada</a:t>
            </a:r>
            <a:r>
              <a:rPr lang="en-US" sz="4800" dirty="0" smtClean="0"/>
              <a:t> </a:t>
            </a:r>
            <a:r>
              <a:rPr lang="en-US" sz="4800" dirty="0" err="1" smtClean="0"/>
              <a:t>pendengar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5552730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4616" y="0"/>
            <a:ext cx="90188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 smtClean="0"/>
              <a:t>Gema</a:t>
            </a:r>
            <a:r>
              <a:rPr lang="en-US" sz="5400" dirty="0" smtClean="0"/>
              <a:t> </a:t>
            </a:r>
            <a:r>
              <a:rPr lang="en-US" sz="5400" dirty="0" err="1" smtClean="0"/>
              <a:t>boleh</a:t>
            </a:r>
            <a:r>
              <a:rPr lang="en-US" sz="5400" dirty="0" smtClean="0"/>
              <a:t> </a:t>
            </a:r>
            <a:r>
              <a:rPr lang="en-US" sz="5400" dirty="0" err="1" smtClean="0"/>
              <a:t>didengari</a:t>
            </a:r>
            <a:r>
              <a:rPr lang="en-US" sz="5400" dirty="0" smtClean="0"/>
              <a:t> di </a:t>
            </a:r>
            <a:r>
              <a:rPr lang="en-US" sz="5400" dirty="0" err="1" smtClean="0"/>
              <a:t>sini</a:t>
            </a:r>
            <a:r>
              <a:rPr lang="en-US" sz="5400" dirty="0" smtClean="0"/>
              <a:t>…..</a:t>
            </a:r>
            <a:endParaRPr lang="en-US" sz="5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21887"/>
          <a:stretch/>
        </p:blipFill>
        <p:spPr>
          <a:xfrm>
            <a:off x="322442" y="779389"/>
            <a:ext cx="5099262" cy="3205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1704" y="779389"/>
            <a:ext cx="4261228" cy="2837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16" y="3842662"/>
            <a:ext cx="5040714" cy="3009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3156" y="3616657"/>
            <a:ext cx="6469039" cy="3092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344973" y="3338815"/>
            <a:ext cx="1522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FF00"/>
                </a:solidFill>
              </a:rPr>
              <a:t>Dewan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8006" y="5347328"/>
            <a:ext cx="955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FF00"/>
                </a:solidFill>
              </a:rPr>
              <a:t>Gua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16707" y="5986818"/>
            <a:ext cx="2069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FF00"/>
                </a:solidFill>
              </a:rPr>
              <a:t>Terowong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65928" y="923330"/>
            <a:ext cx="1423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FF00"/>
                </a:solidFill>
              </a:rPr>
              <a:t>Gaung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7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92" y="196668"/>
            <a:ext cx="6613473" cy="65208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15397" y="191257"/>
            <a:ext cx="45869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u="sng" dirty="0" smtClean="0">
                <a:latin typeface="Aharoni" panose="02010803020104030203" pitchFamily="2" charset="-79"/>
                <a:ea typeface="Adobe Fan Heiti Std B" panose="020B0700000000000000" pitchFamily="34" charset="-128"/>
                <a:cs typeface="Aharoni" panose="02010803020104030203" pitchFamily="2" charset="-79"/>
              </a:rPr>
              <a:t>CUBA..!!!!!</a:t>
            </a:r>
          </a:p>
          <a:p>
            <a:r>
              <a:rPr lang="en-US" sz="5400" dirty="0" err="1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Jika</a:t>
            </a:r>
            <a:r>
              <a:rPr lang="en-US" sz="5400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</a:t>
            </a:r>
            <a:r>
              <a:rPr lang="en-US" sz="5400" dirty="0" err="1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anda</a:t>
            </a:r>
            <a:r>
              <a:rPr lang="en-US" sz="5400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</a:t>
            </a:r>
            <a:r>
              <a:rPr lang="en-US" sz="5400" dirty="0" err="1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kurang</a:t>
            </a:r>
            <a:r>
              <a:rPr lang="en-US" sz="5400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</a:t>
            </a:r>
            <a:r>
              <a:rPr lang="en-US" sz="5400" dirty="0" err="1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keyakinan</a:t>
            </a:r>
            <a:r>
              <a:rPr lang="en-US" sz="5400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</a:t>
            </a:r>
            <a:r>
              <a:rPr lang="en-US" sz="5400" dirty="0" err="1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diri</a:t>
            </a:r>
            <a:endParaRPr lang="en-US" sz="5400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7429" y="3607577"/>
            <a:ext cx="3162925" cy="3042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553485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8" y="213003"/>
            <a:ext cx="116808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u="sng" dirty="0" err="1" smtClean="0"/>
              <a:t>Aplikasi</a:t>
            </a:r>
            <a:r>
              <a:rPr lang="en-US" sz="6000" b="1" u="sng" dirty="0" smtClean="0"/>
              <a:t> </a:t>
            </a:r>
            <a:r>
              <a:rPr lang="en-US" sz="6000" b="1" u="sng" dirty="0" err="1" smtClean="0"/>
              <a:t>Pantulan</a:t>
            </a:r>
            <a:r>
              <a:rPr lang="en-US" sz="6000" b="1" u="sng" dirty="0" smtClean="0"/>
              <a:t> </a:t>
            </a:r>
            <a:r>
              <a:rPr lang="en-US" sz="6000" b="1" u="sng" dirty="0" err="1" smtClean="0"/>
              <a:t>Gelombang</a:t>
            </a:r>
            <a:r>
              <a:rPr lang="en-US" sz="6000" b="1" u="sng" dirty="0" smtClean="0"/>
              <a:t> </a:t>
            </a:r>
            <a:r>
              <a:rPr lang="en-US" sz="6000" b="1" u="sng" dirty="0" err="1" smtClean="0"/>
              <a:t>Bunyi</a:t>
            </a:r>
            <a:endParaRPr lang="en-US" sz="6000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281378" y="1228666"/>
            <a:ext cx="1160059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/>
              <a:t>Gelombang</a:t>
            </a:r>
            <a:r>
              <a:rPr lang="en-US" sz="4400" dirty="0" smtClean="0"/>
              <a:t> </a:t>
            </a:r>
            <a:r>
              <a:rPr lang="en-US" sz="4400" dirty="0" err="1" smtClean="0"/>
              <a:t>bunyi</a:t>
            </a:r>
            <a:r>
              <a:rPr lang="en-US" sz="4400" dirty="0" smtClean="0"/>
              <a:t> </a:t>
            </a:r>
            <a:r>
              <a:rPr lang="en-US" sz="4400" dirty="0" err="1" smtClean="0"/>
              <a:t>terkena</a:t>
            </a:r>
            <a:r>
              <a:rPr lang="en-US" sz="4400" dirty="0" smtClean="0"/>
              <a:t> </a:t>
            </a:r>
            <a:r>
              <a:rPr lang="en-US" sz="4400" dirty="0" err="1" smtClean="0"/>
              <a:t>pada</a:t>
            </a:r>
            <a:r>
              <a:rPr lang="en-US" sz="4400" dirty="0" smtClean="0"/>
              <a:t> </a:t>
            </a:r>
            <a:r>
              <a:rPr lang="en-US" sz="4400" dirty="0" err="1" smtClean="0"/>
              <a:t>permukaan</a:t>
            </a:r>
            <a:r>
              <a:rPr lang="en-US" sz="4400" dirty="0" smtClean="0"/>
              <a:t> yang </a:t>
            </a:r>
            <a:r>
              <a:rPr lang="en-US" sz="4400" dirty="0" err="1" smtClean="0"/>
              <a:t>berbeza</a:t>
            </a:r>
            <a:endParaRPr lang="en-US" sz="4400" dirty="0" smtClean="0"/>
          </a:p>
          <a:p>
            <a:r>
              <a:rPr lang="en-US" sz="4400" dirty="0" smtClean="0">
                <a:sym typeface="Wingdings" panose="05000000000000000000" pitchFamily="2" charset="2"/>
              </a:rPr>
              <a:t> </a:t>
            </a:r>
            <a:r>
              <a:rPr lang="en-US" sz="4400" dirty="0" err="1" smtClean="0">
                <a:sym typeface="Wingdings" panose="05000000000000000000" pitchFamily="2" charset="2"/>
              </a:rPr>
              <a:t>Pantulan</a:t>
            </a:r>
            <a:r>
              <a:rPr lang="en-US" sz="4400" dirty="0" smtClean="0"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sym typeface="Wingdings" panose="05000000000000000000" pitchFamily="2" charset="2"/>
              </a:rPr>
              <a:t>gelombang</a:t>
            </a:r>
            <a:r>
              <a:rPr lang="en-US" sz="4400" dirty="0" smtClean="0"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sym typeface="Wingdings" panose="05000000000000000000" pitchFamily="2" charset="2"/>
              </a:rPr>
              <a:t>bunyi</a:t>
            </a:r>
            <a:r>
              <a:rPr lang="en-US" sz="4400" dirty="0" smtClean="0">
                <a:sym typeface="Wingdings" panose="05000000000000000000" pitchFamily="2" charset="2"/>
              </a:rPr>
              <a:t> yang </a:t>
            </a:r>
            <a:r>
              <a:rPr lang="en-US" sz="4400" dirty="0" err="1" smtClean="0">
                <a:sym typeface="Wingdings" panose="05000000000000000000" pitchFamily="2" charset="2"/>
              </a:rPr>
              <a:t>berbeza</a:t>
            </a:r>
            <a:endParaRPr lang="en-US" sz="4400" dirty="0" smtClean="0">
              <a:sym typeface="Wingdings" panose="05000000000000000000" pitchFamily="2" charset="2"/>
            </a:endParaRPr>
          </a:p>
          <a:p>
            <a:r>
              <a:rPr lang="en-US" sz="4400" dirty="0" smtClean="0">
                <a:sym typeface="Wingdings" panose="05000000000000000000" pitchFamily="2" charset="2"/>
              </a:rPr>
              <a:t></a:t>
            </a:r>
            <a:r>
              <a:rPr lang="en-US" sz="4400" dirty="0"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sym typeface="Wingdings" panose="05000000000000000000" pitchFamily="2" charset="2"/>
              </a:rPr>
              <a:t>Memberi</a:t>
            </a:r>
            <a:r>
              <a:rPr lang="en-US" sz="4400" dirty="0" smtClean="0"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sym typeface="Wingdings" panose="05000000000000000000" pitchFamily="2" charset="2"/>
              </a:rPr>
              <a:t>pelbagai</a:t>
            </a:r>
            <a:r>
              <a:rPr lang="en-US" sz="4400" dirty="0" smtClean="0"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sym typeface="Wingdings" panose="05000000000000000000" pitchFamily="2" charset="2"/>
              </a:rPr>
              <a:t>maklumat</a:t>
            </a:r>
            <a:r>
              <a:rPr lang="en-US" sz="4400" dirty="0" smtClean="0"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sym typeface="Wingdings" panose="05000000000000000000" pitchFamily="2" charset="2"/>
              </a:rPr>
              <a:t>dan</a:t>
            </a:r>
            <a:r>
              <a:rPr lang="en-US" sz="4400" dirty="0" smtClean="0"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sym typeface="Wingdings" panose="05000000000000000000" pitchFamily="2" charset="2"/>
              </a:rPr>
              <a:t>imej</a:t>
            </a:r>
            <a:endParaRPr lang="en-US" sz="4400" dirty="0"/>
          </a:p>
        </p:txBody>
      </p:sp>
      <p:sp>
        <p:nvSpPr>
          <p:cNvPr id="3" name="Rounded Rectangle 2"/>
          <p:cNvSpPr/>
          <p:nvPr/>
        </p:nvSpPr>
        <p:spPr>
          <a:xfrm>
            <a:off x="477032" y="4130696"/>
            <a:ext cx="3894945" cy="914400"/>
          </a:xfrm>
          <a:prstGeom prst="roundRect">
            <a:avLst/>
          </a:prstGeom>
          <a:solidFill>
            <a:schemeClr val="tx1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</a:rPr>
              <a:t>ULTRABUNYI</a:t>
            </a:r>
            <a:endParaRPr lang="en-US" sz="48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1522" y="5045096"/>
            <a:ext cx="120204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 smtClean="0"/>
              <a:t>Gelombang</a:t>
            </a:r>
            <a:r>
              <a:rPr lang="en-US" sz="4000" dirty="0" smtClean="0"/>
              <a:t> </a:t>
            </a:r>
            <a:r>
              <a:rPr lang="en-US" sz="4000" dirty="0" err="1" smtClean="0"/>
              <a:t>bunyi</a:t>
            </a:r>
            <a:r>
              <a:rPr lang="en-US" sz="4000" dirty="0" smtClean="0"/>
              <a:t> </a:t>
            </a:r>
            <a:r>
              <a:rPr lang="en-US" sz="4000" dirty="0" err="1" smtClean="0"/>
              <a:t>dengan</a:t>
            </a:r>
            <a:r>
              <a:rPr lang="en-US" sz="4000" dirty="0" smtClean="0"/>
              <a:t> </a:t>
            </a:r>
            <a:r>
              <a:rPr lang="en-US" sz="4000" dirty="0" err="1" smtClean="0"/>
              <a:t>frekuensi</a:t>
            </a:r>
            <a:r>
              <a:rPr lang="en-US" sz="4000" dirty="0" smtClean="0"/>
              <a:t> </a:t>
            </a:r>
            <a:r>
              <a:rPr lang="en-US" sz="4000" dirty="0" err="1" smtClean="0"/>
              <a:t>lebih</a:t>
            </a:r>
            <a:r>
              <a:rPr lang="en-US" sz="4000" dirty="0" smtClean="0"/>
              <a:t> 20 000 Hz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 smtClean="0"/>
              <a:t>Tidak</a:t>
            </a:r>
            <a:r>
              <a:rPr lang="en-US" sz="4000" dirty="0" smtClean="0"/>
              <a:t> </a:t>
            </a:r>
            <a:r>
              <a:rPr lang="en-US" sz="4000" dirty="0" err="1" smtClean="0"/>
              <a:t>boleh</a:t>
            </a:r>
            <a:r>
              <a:rPr lang="en-US" sz="4000" dirty="0" smtClean="0"/>
              <a:t> </a:t>
            </a:r>
            <a:r>
              <a:rPr lang="en-US" sz="4000" dirty="0" err="1" smtClean="0"/>
              <a:t>didengari</a:t>
            </a:r>
            <a:r>
              <a:rPr lang="en-US" sz="4000" dirty="0" smtClean="0"/>
              <a:t> </a:t>
            </a:r>
            <a:r>
              <a:rPr lang="en-US" sz="4000" dirty="0" err="1" smtClean="0"/>
              <a:t>oleh</a:t>
            </a:r>
            <a:r>
              <a:rPr lang="en-US" sz="4000" dirty="0" smtClean="0"/>
              <a:t> </a:t>
            </a:r>
            <a:r>
              <a:rPr lang="en-US" sz="4000" dirty="0" err="1" smtClean="0"/>
              <a:t>manusia</a:t>
            </a:r>
            <a:r>
              <a:rPr lang="en-US" sz="4000" dirty="0" smtClean="0"/>
              <a:t> (</a:t>
            </a:r>
            <a:r>
              <a:rPr lang="en-US" sz="4000" dirty="0" err="1" smtClean="0"/>
              <a:t>kecuali</a:t>
            </a:r>
            <a:r>
              <a:rPr lang="en-US" sz="4000" dirty="0" smtClean="0"/>
              <a:t> </a:t>
            </a:r>
            <a:r>
              <a:rPr lang="en-US" sz="4000" dirty="0" err="1" smtClean="0"/>
              <a:t>haiwan</a:t>
            </a:r>
            <a:r>
              <a:rPr lang="en-US" sz="4000" dirty="0" smtClean="0"/>
              <a:t> spt. </a:t>
            </a:r>
            <a:r>
              <a:rPr lang="en-US" sz="4000" dirty="0" err="1" smtClean="0"/>
              <a:t>kelawar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887979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3" y="285750"/>
            <a:ext cx="73484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1. </a:t>
            </a:r>
            <a:r>
              <a:rPr lang="en-US" sz="6000" dirty="0" err="1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Sektor</a:t>
            </a:r>
            <a:r>
              <a:rPr lang="en-US" sz="6000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</a:t>
            </a:r>
            <a:r>
              <a:rPr lang="en-US" sz="6000" dirty="0" err="1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perkapalan</a:t>
            </a:r>
            <a:endParaRPr lang="en-US" sz="6000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5674"/>
          <a:stretch/>
        </p:blipFill>
        <p:spPr>
          <a:xfrm>
            <a:off x="214313" y="1457325"/>
            <a:ext cx="7020041" cy="5305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8016223" y="510183"/>
            <a:ext cx="417577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Mengesan</a:t>
            </a:r>
            <a:r>
              <a:rPr lang="en-US" sz="4000" dirty="0" smtClean="0"/>
              <a:t> </a:t>
            </a:r>
            <a:r>
              <a:rPr lang="en-US" sz="4000" dirty="0" err="1" smtClean="0"/>
              <a:t>objek</a:t>
            </a:r>
            <a:r>
              <a:rPr lang="en-US" sz="4000" dirty="0" smtClean="0"/>
              <a:t> di </a:t>
            </a:r>
            <a:r>
              <a:rPr lang="en-US" sz="4000" dirty="0" err="1" smtClean="0"/>
              <a:t>bawah</a:t>
            </a:r>
            <a:r>
              <a:rPr lang="en-US" sz="4000" dirty="0" smtClean="0"/>
              <a:t> air / </a:t>
            </a:r>
            <a:r>
              <a:rPr lang="en-US" sz="4000" dirty="0" err="1" smtClean="0"/>
              <a:t>kedalaman</a:t>
            </a:r>
            <a:r>
              <a:rPr lang="en-US" sz="4000" dirty="0" smtClean="0"/>
              <a:t> </a:t>
            </a:r>
            <a:r>
              <a:rPr lang="en-US" sz="4000" dirty="0" err="1" smtClean="0"/>
              <a:t>dasar</a:t>
            </a:r>
            <a:r>
              <a:rPr lang="en-US" sz="4000" dirty="0" smtClean="0"/>
              <a:t> </a:t>
            </a:r>
            <a:r>
              <a:rPr lang="en-US" sz="4000" dirty="0" err="1" smtClean="0"/>
              <a:t>laut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4354" y="2920662"/>
            <a:ext cx="4771908" cy="384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340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3" y="285750"/>
            <a:ext cx="69092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2</a:t>
            </a:r>
            <a:r>
              <a:rPr lang="en-US" sz="6000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. </a:t>
            </a:r>
            <a:r>
              <a:rPr lang="en-US" sz="6000" dirty="0" err="1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Sektor</a:t>
            </a:r>
            <a:r>
              <a:rPr lang="en-US" sz="6000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</a:t>
            </a:r>
            <a:r>
              <a:rPr lang="en-US" sz="6000" dirty="0" err="1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Perikanan</a:t>
            </a:r>
            <a:endParaRPr lang="en-US" sz="6000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16223" y="3900428"/>
            <a:ext cx="41757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/>
              <a:t>Mengesan</a:t>
            </a:r>
            <a:r>
              <a:rPr lang="en-US" sz="6000" dirty="0" smtClean="0"/>
              <a:t> </a:t>
            </a:r>
            <a:r>
              <a:rPr lang="en-US" sz="6000" dirty="0" err="1" smtClean="0"/>
              <a:t>kedudukan</a:t>
            </a:r>
            <a:r>
              <a:rPr lang="en-US" sz="6000" dirty="0" smtClean="0"/>
              <a:t> </a:t>
            </a:r>
            <a:r>
              <a:rPr lang="en-US" sz="6000" dirty="0" err="1" smtClean="0"/>
              <a:t>ikan</a:t>
            </a:r>
            <a:endParaRPr lang="en-US" sz="6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5850"/>
            <a:ext cx="8325209" cy="5676899"/>
          </a:xfrm>
          <a:prstGeom prst="rect">
            <a:avLst/>
          </a:prstGeom>
        </p:spPr>
      </p:pic>
      <p:sp>
        <p:nvSpPr>
          <p:cNvPr id="7" name="AutoShape 2" descr="Image result for ultrasound in fishery se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Image result for ultrasound in fishery secto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Image result for ultrasound in fishery secto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 descr="Image result for ultrasound in fishery secto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1900" y="160337"/>
            <a:ext cx="4006750" cy="394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054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3" y="285750"/>
            <a:ext cx="70759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3. </a:t>
            </a:r>
            <a:r>
              <a:rPr lang="en-US" sz="6000" dirty="0" err="1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Sektor</a:t>
            </a:r>
            <a:r>
              <a:rPr lang="en-US" sz="6000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</a:t>
            </a:r>
            <a:r>
              <a:rPr lang="en-US" sz="6000" dirty="0" err="1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perubatan</a:t>
            </a:r>
            <a:endParaRPr lang="en-US" sz="6000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1361" r="29254"/>
          <a:stretch/>
        </p:blipFill>
        <p:spPr>
          <a:xfrm>
            <a:off x="214313" y="1301413"/>
            <a:ext cx="5784671" cy="5184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161" y="1301413"/>
            <a:ext cx="6132839" cy="518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5945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3" y="285750"/>
            <a:ext cx="114088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4</a:t>
            </a:r>
            <a:r>
              <a:rPr lang="en-US" sz="5400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. </a:t>
            </a:r>
            <a:r>
              <a:rPr lang="en-US" sz="5400" dirty="0" err="1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Penganggaran</a:t>
            </a:r>
            <a:r>
              <a:rPr lang="en-US" sz="5400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</a:t>
            </a:r>
            <a:r>
              <a:rPr lang="en-US" sz="5400" dirty="0" err="1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jarak</a:t>
            </a:r>
            <a:r>
              <a:rPr lang="en-US" sz="5400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</a:t>
            </a:r>
            <a:r>
              <a:rPr lang="en-US" sz="5400" dirty="0" err="1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oleh</a:t>
            </a:r>
            <a:r>
              <a:rPr lang="en-US" sz="5400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</a:t>
            </a:r>
            <a:r>
              <a:rPr lang="en-US" sz="5400" dirty="0" err="1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kelawar</a:t>
            </a:r>
            <a:endParaRPr lang="en-US" sz="5400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28682"/>
          <a:stretch/>
        </p:blipFill>
        <p:spPr>
          <a:xfrm>
            <a:off x="214313" y="1301412"/>
            <a:ext cx="7442310" cy="50993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6623" y="1301412"/>
            <a:ext cx="4387904" cy="2710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7630543" y="3914721"/>
            <a:ext cx="44139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Kelawar</a:t>
            </a:r>
            <a:r>
              <a:rPr lang="en-US" sz="2800" dirty="0" smtClean="0"/>
              <a:t> </a:t>
            </a:r>
            <a:r>
              <a:rPr lang="en-US" sz="2800" b="1" u="sng" dirty="0" err="1" smtClean="0"/>
              <a:t>tidak</a:t>
            </a:r>
            <a:r>
              <a:rPr lang="en-US" sz="2800" b="1" u="sng" dirty="0" smtClean="0"/>
              <a:t> </a:t>
            </a:r>
            <a:r>
              <a:rPr lang="en-US" sz="2800" b="1" u="sng" dirty="0" err="1" smtClean="0"/>
              <a:t>buta</a:t>
            </a:r>
            <a:r>
              <a:rPr lang="en-US" sz="2800" dirty="0" smtClean="0"/>
              <a:t>. </a:t>
            </a:r>
            <a:r>
              <a:rPr lang="en-US" sz="2800" dirty="0" err="1" smtClean="0"/>
              <a:t>Tetapi</a:t>
            </a:r>
            <a:r>
              <a:rPr lang="en-US" sz="2800" dirty="0" smtClean="0"/>
              <a:t> </a:t>
            </a:r>
            <a:r>
              <a:rPr lang="en-US" sz="2800" dirty="0" err="1" smtClean="0"/>
              <a:t>mereka</a:t>
            </a:r>
            <a:r>
              <a:rPr lang="en-US" sz="2800" dirty="0" smtClean="0"/>
              <a:t> </a:t>
            </a:r>
            <a:r>
              <a:rPr lang="en-US" sz="2800" dirty="0" err="1" smtClean="0"/>
              <a:t>menggunakan</a:t>
            </a:r>
            <a:r>
              <a:rPr lang="en-US" sz="2800" dirty="0" smtClean="0"/>
              <a:t> </a:t>
            </a:r>
            <a:r>
              <a:rPr lang="en-US" sz="2800" dirty="0" err="1" smtClean="0"/>
              <a:t>telinga</a:t>
            </a:r>
            <a:r>
              <a:rPr lang="en-US" sz="2800" dirty="0" smtClean="0"/>
              <a:t> </a:t>
            </a:r>
            <a:r>
              <a:rPr lang="en-US" sz="2800" dirty="0" err="1" smtClean="0"/>
              <a:t>berbanding</a:t>
            </a:r>
            <a:r>
              <a:rPr lang="en-US" sz="2800" dirty="0" smtClean="0"/>
              <a:t> </a:t>
            </a:r>
            <a:r>
              <a:rPr lang="en-US" sz="2800" dirty="0" err="1" smtClean="0"/>
              <a:t>mata</a:t>
            </a:r>
            <a:r>
              <a:rPr lang="en-US" sz="2800" dirty="0" smtClean="0"/>
              <a:t> </a:t>
            </a:r>
            <a:r>
              <a:rPr lang="en-US" sz="2800" dirty="0" err="1" smtClean="0"/>
              <a:t>untuk</a:t>
            </a:r>
            <a:r>
              <a:rPr lang="en-US" sz="2800" dirty="0" smtClean="0"/>
              <a:t> </a:t>
            </a:r>
            <a:r>
              <a:rPr lang="en-US" sz="2800" dirty="0" err="1" smtClean="0"/>
              <a:t>mengesan</a:t>
            </a:r>
            <a:r>
              <a:rPr lang="en-US" sz="2800" dirty="0" smtClean="0"/>
              <a:t> </a:t>
            </a:r>
            <a:r>
              <a:rPr lang="en-US" sz="2800" dirty="0" err="1" smtClean="0"/>
              <a:t>benda</a:t>
            </a:r>
            <a:r>
              <a:rPr lang="en-US" sz="2800" dirty="0"/>
              <a:t> </a:t>
            </a:r>
            <a:r>
              <a:rPr lang="en-US" sz="2800" dirty="0" err="1" smtClean="0"/>
              <a:t>melalui</a:t>
            </a:r>
            <a:r>
              <a:rPr lang="en-US" sz="2800" dirty="0" smtClean="0"/>
              <a:t> </a:t>
            </a:r>
            <a:r>
              <a:rPr lang="en-US" sz="2800" dirty="0" err="1" smtClean="0"/>
              <a:t>pantulan</a:t>
            </a:r>
            <a:r>
              <a:rPr lang="en-US" sz="2800" dirty="0" smtClean="0"/>
              <a:t> </a:t>
            </a:r>
            <a:r>
              <a:rPr lang="en-US" sz="2800" dirty="0" err="1" smtClean="0"/>
              <a:t>gelombang</a:t>
            </a:r>
            <a:r>
              <a:rPr lang="en-US" sz="2800" dirty="0" smtClean="0"/>
              <a:t> </a:t>
            </a:r>
            <a:r>
              <a:rPr lang="en-US" sz="2800" dirty="0" err="1" smtClean="0"/>
              <a:t>bunyi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650991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873489" y="4717445"/>
            <a:ext cx="1745497" cy="20097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75786" y="299435"/>
            <a:ext cx="61542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u="sng" dirty="0" smtClean="0">
                <a:latin typeface="Hobo Std" panose="020B0803040709020204" pitchFamily="34" charset="0"/>
              </a:rPr>
              <a:t>HAD PENDENGARAN</a:t>
            </a:r>
            <a:endParaRPr lang="en-US" sz="4800" u="sng" dirty="0">
              <a:latin typeface="Hobo Std" panose="020B0803040709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6601" y="1288455"/>
            <a:ext cx="3652542" cy="2987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36124" y="4275751"/>
            <a:ext cx="32672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ALAT BANTU</a:t>
            </a:r>
          </a:p>
          <a:p>
            <a:pPr algn="ctr"/>
            <a:r>
              <a:rPr lang="en-US" sz="3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PENDENGARAN</a:t>
            </a:r>
            <a:endParaRPr lang="en-US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5411" y="1949191"/>
            <a:ext cx="3949502" cy="26264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46238" y="4717445"/>
            <a:ext cx="24432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STETOSKOP</a:t>
            </a:r>
            <a:endParaRPr lang="en-US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1181" y="1544710"/>
            <a:ext cx="3745834" cy="21660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29770" y="3832626"/>
            <a:ext cx="33072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PEMBESAR SUARA</a:t>
            </a:r>
            <a:endParaRPr lang="en-US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2461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673" y="871538"/>
            <a:ext cx="8442327" cy="5478192"/>
          </a:xfrm>
          <a:prstGeom prst="rect">
            <a:avLst/>
          </a:prstGeom>
        </p:spPr>
      </p:pic>
      <p:sp>
        <p:nvSpPr>
          <p:cNvPr id="3" name="AutoShape 4" descr="data:image/jpeg;base64,/9j/4AAQSkZJRgABAQAAAQABAAD/2wCEAAkGBxISEBQUERQUFBQWGBUZFRgXFBUVFRsXFxkZGBgbFRYcHCggGBolHRoUITEhJSkrLi4uFx8zODMsQygtLiwBCgoKDg0OGxAQGiwmICQwLCwsLCwsLCwsLCwsLCwsLCwvLC8sLCwsLCwsLCwvLSwsLCwsLCwsLCwsLCwsLCwsLP/AABEIAQQAwgMBEQACEQEDEQH/xAAbAAEAAQUBAAAAAAAAAAAAAAAABgECAwQFB//EAEcQAAIBAgMEBgUJBwIEBwAAAAECAwARBBIhBRMxQQYiUWFxgTIzkaGxFCNCUmJykrLBB1NzgqLR8CThQ4PC8RUWVGOTo8P/xAAbAQEAAgMBAQAAAAAAAAAAAAAAAwQBAgUGB//EAD4RAAIBAgQDBAgEBQMEAwAAAAABAgMRBBIhMQVBURNhcZEiMoGhscHR8AYUQuEVI1Ji8XKCwjOistIHJEP/2gAMAwEAAhEDEQA/APcaAUAoBQCgFAKAUAoBQCgFAKAUAoBQCgFAKAUAoBQCgFAKAUAoBQCgFAKAUAoDTx21IIfXTRRfxJET8xFAasfSfAsbLi8KxPADERE+zNQy01udRHBFwQQeBBuKGC6gLZJAoJYgAcSTYe2gOY/SbAhspxeFDdhxEQPszUB0MPiEkGaNlde1WDD2igMtAKAUAoBQCgFAKAUAoBQCgFAKAUAoDk7a29Hh7LYySsLrGts1r2zOToiaHrHjYgBjpWHJLckp0pVHaKIti8bPP66Uqv7uFmjQeLizydhuQp+qKglUb2OlTwUI6y1fuMGGw8cfq0RL6nKoW5PEm3E1pctqCjsjMXvx1rBmxrJg41JaMbpiblomaJiR9YoRm8DcVspNEc6EJ7o3RtTGZcnyjq/XMKb/AMn9Xbxjv38637V2K35CGa93Y0nwkbMGkG9YEkNKTKwvxys5OUdwsK0cmyzChCGyNkPWpJY1nwcZbNlCvwzpeOQDukQhh5GsqTWxpKlCXrI6eB29iITZycTF35VnUa+i2iyDgLNlPE5mOlSxq9SlVwPOn5Es2btCKeMSQsGQ87EEEcVZTYqwOhUgEHQipjnNNOzNqhgUAoBQCgFAKAUAoBQCgFAKA4PSfbxgAjhAbEOLqDqka8DJLY8L6BbgsRYWAZl1lLKiahRdWVl7SIwJlzEszuxzSOxu7sdMzHyAAFgAAAAAAKrld6ndp0o042ii+SWwJrVsljC7sVL1k1UblkEl0XwHwrCehvUjabXeypl6wHcT7x/vS+oy+hfvL89ZNLFC1BYsgmuqntArCd0b1IZZtFEl6zDwPt0/SiepmUPQT8S7e627r/57qX1Ncno3LsNiZIZN7BbNpnQmySqOT9jAcH4jvFwZITylTE4VVVdbk92VtGPERCSMmxuCDoysNGVhyYHSrSdzhyi4uz3NuhgUAoBQCgFAKAUAoBQCgNDbe1Fw0DSsC1rBVHpO7aKo8Tz4AXJ0BrDdlc2hBzkordnnquxZnkbPK5zSNwF+QUckUWAHYNbkkmnKWZ3PR0aCpQUV/kosnWby/U/rWt9SxKPoL2lMQ3V81/MKxLYzSXpefwZkZrismi0dy2JuqPAfCi2MzV5PxLb9e/2f1rHM2/8Azt3/ACMmatiOwzUFjFhjZFHdWsdiWtrNsqp65Pcv605mH6iXe/kUZuuPBviKczKX8t+K+ZcZOsB2g+63+9ZvqaqF4t+HzNjZm1DhJt7qYmsMQo16o0EoH1kHG2rLcalUAmpTs7M5uOwueOeO696PSVYEAg3B1BGot3VZOIVoBQCgFAKAUAoBQCgFAec9Jtp/KMUbG8UBZE7DLqsr8eWsY0BFpOIaq1af6TtcNw9l2r57eBzEfVvH9BVdHXktF982VU6nvtWTD1ikWYnEoilpGVFHEswUe01nc0clHVuxhj2iG9Wk0nO6xPk8pGAQ/irbKyF4iHLX2faM0ZxLcMJNbtL4b9JjW3ZsheNgna3vj9QTP/6aUnsEmGv75RWMnebrFJ7Rfu+pdeX9xNfstH+bPl99Yys37ePRl4in/cle5pIgf6WamXvNe3/tfuLHXEC3+mkb7jwG34pFPsvTJ3mfzGusX7vqYnxqqbSZozew3itGCTyVmGVj4E1hxZvGtB6X89DPfWtSblYsc9ZfP4Vh7o3j6kvYXNJa3jWWzWMb3JP0C2la+Eb6AzQfwrgMg/hki3DqugHomrdKeZWPO4/D9lPMtmTGpSiKAUAoBQCgFAKAUBxulu1Dh8MxQgSyERw8D12v1rHjkUO5HMIa1lLKrktGk6tRQXM89hiCqFW9lAAuSTYdpOpPfVFu56mMVFWRR3VAzMQqjUkkAAAC5JPAUSNpSVrvkbGytkYrGaxAwQ/vXX5xv4cbDqeLgnTVRcGpoUr7nMxGPUdI/v8At7fIlWzugmGiIc5nl/eNZ3142Z8xUdykDuqfs0cx4ubd/wB2dnZWCjEaNlBYqpLHU3IB07PK1bKKWxDOrOfrM6NZIyyWFWFmUMOwgEe+hlNrVHMk2ZFvkGUgFXJAY2upQDnp6R0Fa5I9CVYira2Y6MeGRdFRR4KBWxE23uYptnxNxRfEDKfxCxrDSe5tGpKPqs5eN2DochzA8Va2o7AeB8CPOo3T6FunjXtNXIvL0Vkyh8MhjFgQnVaEjTggbNHp9Sw1uVatHTb3RahjIQ9WXs1t+xyFkIcxyKY5V4o3G31lP0l4a94uAdKhlFx3OlRrxqr0S6Xl4itGWafPwZdvXjZJY/WRMHQXtci4Kk8gylkvyzX5VJCWV3KmJo9tTcefLxPUsDi0miSWM3R1VlPDRhcXHI91XTy+xnoBQCgFAKAUAoBQHnvS/G73GFB6GHXLz9bIA76cDZN0AftOKr15cjscLo6Oo/BfM48sgVSzGwAuTVc6zaSuzp9GtgnESLJONFsyx8kH0S/bKeXJbG2oubFOBycZiXb4L5s9FjQKAFAAHADhVg47dy6gNbZvqY/uL8BQGzQCgNWQ/Pp/Dl/NFQG1QCgFAauy/URfcT8ooDV6QbBixceWQFWXWORbCSNu1D8QdCLgg1hpPc3p1JU3eLPOsRBJDKYZwBINVYaJIv1k7OIuvK9U5wys9HhcUq0e8rWhZJP0Ax1t7hm+id7F9xz84o1ucsl2PdMo5VboyvGx5/iNHJVzLaWvt5kxqUoCgFAKAUAoBQGvtDFrDFJK/oRozt4KCTb2UG55XBmIvJ6blnk1uM7ku9u7MSB2ACqMnd3PVUafZ01DodPo/scYht/J6qGaNUXSzyB1zM45ol7AHi2Y26qkz0oaXZyeIYq8uzjst/H9viT+MfPyfci/NLU5yzaoBQGts31Mf3F+FAbNAKA1ZD8+n8OX80VAbVAKAUBq7L9RF/DT8ooDaoDhdJdipiysbEo2SRkkW2ZHUplYX42zNodCGYczWHFPckp1ZU3eJ5/Czi6yjLIoUsORDC6unajDUdliDqpApzhldj0eGxCrQzL2mzgsZuJ4p72CNaTgBun6smY/VW6yf8oVmlK0iLH0s9Fvpr9fceqVcPOigFAKAUAoBQEW/aBirQxwjjLIM2tju4vnGPeCwjQ90lR1XaJbwNPPWXdr5fvYhrRNIyxpcM5sWFrog1kk1BHVS5F9C2Uc6rU45mdvF1+xptrfZHokWFWOGaOJQqplWNRw6sUYQDzAFXTzJuMpYiSIqbqAQfRZeK68VIJOtjxOnAgCIbU6eSxzPHHhopAjFM3yplBdfTCgQHRTdSSRqrC2mscqii7Fyhg5VY5r2NTE9NsYw6kcEZ7Tnm07tUsfb51o63cWI8N11l7jlYfbmOQADFSEDgDHhjp2eqvWvbSJf4fS6v3fQ216V48f8VD96EH8pFZ7ZmP4dT6v3fQ18V0t2g1wJ44+9IkDf1lh7RTtWY/h9NPd+44cpd5DK7O01vW7xxIB2K4N0XuUhePCtHKV73LEaFJRy5UdDC7cxq2CYuUDsO6lPm0iu3vrbtJETwVF93g/8nSXpZjx/wAWNvvQg/lK1ntma/w6n1fu+hd/5z2j9bC+eHl/TECnbPoYfDocpM6WzOnu7jRMRh36oC5oWR1sBbMyuVK+AzW7TxrdVYvcrTwFWPq6ne2d0vws77tDLnylspgl4CwNiFKniNAa3Uk9itUo1KfrKx1IWzyZsrBVUgFlK3LEFtDrplXiOdbERFulez74ODEIpMkKRhgvF4myhxb6RX0153Ugeka0qQzItYTEdjUvye/33EYZVZSDZlYWPMEEfAiqR6Xc9C6IY4zYOIuSXUGNyeJeIlCx+9bN4MKvxd1c8pWp9nNw6HZrJGKAUAoBQCgPO+luK3mOcXBECLGO0O4EsnkVOH/DVau9UjtcLp2jKfXTyL+huE3jzSXsGWXDRki4BARnIPHVswI4fMVJRjaNyrxGrnq5eUfjzJNjMQpbiiSWsUd7BspOitbX0iLqQRm6w+jUpzzR29jRhIswiYMzZUXftGhYhmJBQ3IADMSVBsp8KxJ2VySlTdSSiiCbPwZCKW1NgBcWNu0jkSdT41Ubu7noIRyRUVyNrc1g2uNzQXKbmguNzQXLPkove39r9tuF++gK7mhm43NDFym5oZuU3NBcwxs0EiOl80bB47AE6XEiAHS7IXUfe7hW0HZkGJp9pTaXs8T0lses0YyTwyJINMi3YqeOgck6XBAF+PDiLZ582Y8QZSEsbhgzkgqBlIYBVYBjrlF7W463FqA81jwwgYwL6KLE0f8ADkQMovbgpzoOOiL21UrRtK56Dh9bPSyveOns5ffcSfoBics08R4OEmXXUsBupPIBYPxGpaD0sUeJ07VFLqvh9om1THNFAKAUAoChNAePz7Q+blxLXIfeTcOtlYl0W3aFyL5Cqc/Smelw67HDq/JX+ZMeiIJ2fh2KgsIxHKA2VhPC8iyMp0FzJvL6jx1tVtbHnJ3zPNvdm5tDa5hjLsd8Q2WNDE0byMRYLmta982tsoF7nQkG7aiEXJ5VuRDFQGWfPIsatlUFY1siICSI1J4ktqzWGYKtwBYCvOWY7OHoKiurNvc1oWblNzQXG5oLlNzQXKbmgG5oCm5oZG5oLlNzWAU3NAWS4QMLcOw9hHA0FzNsLaTYZyWZ0gcnfKih93Jb1igqTlbTMAOatp1yZqc7aM52Mw+b0478/qS1owwBVHkDeiXK7sjizmMkADl6A8etepzlkc6YQ3+T4lS2S7JIzDIG+UbsR5VPGzJGo5WkOpN6irK8S9w6pkrW66GnsKfd43DvoAWaJj9mUaAeMqwVDRfpHR4lC9G/R/sem1bOAKAUAoBQHE6Z4nd4GaxIZ1ESkcQ0xEQYeGbN5ViTsrklGHaVFHqzzuaEO8MVjlaVL25LFeXXuO7C/wA1U4bnpMR6qXVr6/IkBwhGYJLLGGJbKpQqHNrsoZTa5AJX0Sbkg3N5FNrQozwtObcmjJNvZChndWEebdqseRQSLFiCzXYLdQRYAMwtrWZTckYo4aNKWY1YluSe03/z3VGWTZisb9xt46D9bjyrZxa3I6dWNS7jybXtWj8ndeKL91WpIN1QFN1QXG6oLlNzQXG5oLlNzQXG5oLlNzQzcxOutudr+V7H2ae2s2drmjnHMoX1d37Fa/ldeZakPWuOYsfLh58fb3Vg2L8HLNDDuEjRgpO7eSR2REJJRdxwJTRAAV6oBzA6VMquhzp4Fubaehz+kuEnxGHfeOrOi54URDHEJY+sjBczMWuALljYE2Aub6uo2SxwkaabWr5ew502JvDvYxmyhZo+8paVPeq1DF2kdOtHtKTS5o9gjcMARqCAQe41ePLF1AKAUAoCJftCchMMPomY+bCKQqD3WDHxUVFW9UvcOSddX6MiN7SwN9WUX/nR4x73FVobnaxC9FPo/wBvmSatyEw4lrC3b/hoDBwGnE6Dx/21PlUuHpOrUUfuxzeL8QjgMJOu90tO+T29+/dczYNbIPP2X091q2xLvVl428tDTglN0+H0VLdxUn4y9J+9mPaOJEaXZggutyTawuL/ANvEitKcM1+5X+/aWcXiVRyLnOSivi/+1P22Oc+2ZG9XGEXiGmzBiO3dC1h4sCOYFR6Fl5+lvEqu2XT16Lk5yR3sve8Z1VeHWBa17kAAms7htx3O0DfhWDYrQyam0ccIlGhZmNkUcSeJ1OgAGpJ95IBGspWOd/4niBqUhN/o53HskynNz+iPKmhj0+42YdrLILC6SCxyOBmKhhcrYkMLc1JtcXtW8IZpKK5kOJxCoUpVZLSKu/BbvyOkDetCwa2MuCpHK/8AnsBHnVvCQ7Ryp9Vp4rY8/wDiDEvBRo4tfomlL/RJNS+Vu9ILrqPL4iqjVtGd+MlOKlF3TNhGuKGS6hkiez4sibu1hG0kYH2EdlT+gKfOtJ7k+H/6aXTTy0PSeh8hbAYa5uyxIjHtaMZGJ81NXU7q55mpHLNx6No7FZNBQCgFARvp9HfB5gLlJYSP5nETHyWRq0qK8WWcHLLXi+/46EDx2iZj9Bo3/wDjdX/6aqR3PQ11/Lfn5akrrcrGrKbv4aeZ1P8A00BjZrnuGnnz/t5V2uG0csHUfP4HzD8bcS7XERwkXpDV/wCprTyXxZminUISxChF6xJsAANST2aE3rl16U6c2pf5Pe8L4hhsZho1KD0Ss1zjbkziy4hsRE76qpPzYGjhB9I34MTrbkAOdW6VCUsJJx3fwTPP47i1Klx+hTru0KafhmnF2v3Wa15O/eYmsV4mwTUsCDa3WLA2twU8Bo1U8PTc27ck39Peek4vjI4aMFJ2zzhHXvfpf9qfmiH7e6USsImw90hd3TOdCyoUuykg7sG7i5BIC30raNNJRlLm/hYgq42VSpVo0nZwintd3lmtp7FpzvuiQfss2s0uHkhdizQN1SeO6e5W+pGhDiw0Ayio5rUu4eTcbPufn9+RN60LJ5f0v6RTJtGXdsAuHiChSqsrO2RjroQLul7HXdgdhEsIpp3OdiK1SNSKhzeXXpZyffytukt3sdTY+2hMY43UrMyLMosSGVgT1T3XI15C+utSxw7c1Fc1f3fUpV+Lwhh5VpNLJUUX00mk145He30Oj8mzANkTMSuUg3Y5R1STYWOpFuQ524V6Kk6iy73OxxGdCGCqdu0oZWm33q2ne27LmdvB44bwwtowGZOxk5271OhHZY+FnHUuzqu3PU4X4W4g8Xw+GbeHoP2LT3W8Xc2MWwsBzuD5c7+V62wEZOsmlotyL8XYihDhs6dSVpStlXNtNPy6vl4tJ4oWsbdv+fG/4hW/EaOSpnWz+JX/AAdxP8xhPy836VPT/a9vLbwsbER1I8/7/p7a5568y0MkWwjZgzcc7yMD9lnYp/TlHlWktyxQXoLz8z0DoNGVwERJvnMsi/dlleRP6WFXIaRR5vESzVZPvZ3q2IRQCgFAcjpdGWwGKCi7CGUr95VLL7wKw1dWNoSyyUuh5ttCPPDIo+kjgfzKRVFaM9XUWaLXVEmw0udFYcGVW9ovUhTTurmMcz42/T9BQF0mHB4aHt7fGrOHxU6L026HF4xwLDcShaatNbSW68eq7vJo5eLijnDxMRdSA6htQeq4DAHVT1TY6EV2H2WLp2/yj5rH8/8Ah3GKTX/pNL78V7ddLDBo2NiBrly3sGNh6PfpoPGuTQqVMLWdNa62aXP9/wDB9D4pg8Hx3hscXL+W8rlGUtHFLdPrHT/kt7PldI9pyR4mGHC2EjMGa9iAuoynsU2Ykjhu2qzVWTFfyd3v07/qziYCX5rgT/iOsI3cX+qy0i135rxj12ej1jG0CpixG6HzEmIG6XiEKjMzr9XMCoA7Gb6tQ1ZLJJx9Vy07ur9vw8DpYGhNYihGs/5sKTc3zkpO0Yvrld7v+pL+o6P7PZBFjwoNlljZbXB64CyjXnYCUedVZpcu47uGlJ2ct7yXk3Z92iPU6jLx4htYCWeeY9Ymdiot1SmZsuY96qo07+GlTJJRv4HNlKUqqprS6k781qkreF7691r2duvNiJB8sKEiZxGwfg64ZgDlQfQKho791+wGrsqkl2jW+j/29O62lzzFLCUZ/lI1P+mnKLX6XWTazN/qUmpZe+y2bRKOj21BJhRM1g4ur6WUMNL9tmOo+8B31nDShRoyqxV5beH7EfGqOI4lxOlgK08lK2Zf3NLXuzbpJ7LXnZ2zYN5JVKMcwYNnvqluBAtr2ZeYJB0vVKlTq4qrdvxfd97HpuIYzA8A4eoRj3Qit3Lq3/5N+GuiJGASdNSf81PIV25TpYSnb/LPl1HDcQ4/i3N69Zfpiui+S3e75szphtNdW7eznp52ri4jEzrO726H0/hPBMNw2nlpq8nvJ7v6Lu87vUqrag/5rVc7JTH4jdxSSHgiO34VJ/SiNZOybIwQYcNZRcxxaDmSiaDx0qPdlvSnT8F8Eet7NwghhiiX0Y0RB4IoUfCr55Q2aAUAoBQFk0YZSp4MCD4EWoDyLZhJhizelkTN45Rf33qhJWbR6ylLNCMuqR2ej5/0kI45ECHxj6h96mpGUoKyt008jeC8P84f72obGLaGLEUTyEFso0UcWY6Kq97MQB3msxi5NJEdetCjTlUm7JK79hHcKDh4wJGDYmclpCPrnVst/oLewHgK7E2sFR09Z/fkvj4nznDwqfibiSzXVCn8H/ym1r0irJvKi/CqjNplZ4wWReDAm4vY687X76q8Op5nKpvJbeL5nc/GONVKnRwWsaU2s7S0UYteil3b27lbmQhttRri3kEkZIYpld11VRkYG+vWIdr/AGr91Q06k4VM7V3z777nTxeDw2Jwrw8ZZY6ZWn6uX1WtdUre33lHjUZxEQ0bWK630Butzr1l6yn+btrWdoNpeq9vl7Vt5kuHUsRGFSppVhdSttf9S/0yVpL/AGvlYphrxSRyoOujBrXHWCkXAvwzLmW/fWmlkWln7SS5KzXvuu/b326HoO1ek0IwxeGVHkdSIlBBbMdLsnFQp1a/CxHHStEupYlUTXovU85TBKoQKLgAXB4aG1vCwHj51I7KzKcM81UinbXKmuSstb82m33J6PZm5FNkEjsQZZLrc20VvWN4nRR2dbuqWNRxTm/Wlp7Ob+S9pRrYKNWpTw8ValStJrrJepH2etLrePO7XT6CyrvZYwQbhXIBGt+ob+GVNe/vqXA5nUy20d7+Bz/xS6McH2zlapCUZU2t819vJX9ifcdybF5XDK2Y3I6oupA43Ivl8+Y0qvn/ACtd5HdL3rp98zsPDrjvCYxxEcspJNf2y5SXOz6b5XbczZ8k6YmMkxSBY5xx0vZJO7IxIPIKzE8Kv4yiqse3p9Nfv4nk/wANcSngK74Xi1ZqTUfF8r8094vve91aS1yT6Ga0uh99YBq9In/0zjjnMaeUjqh9zE+VZNXrZd6+JoRRF5YUH0poQe9RIrOPwB6xSV5IlxsstCT9nmer1cPNCgFAKAUAoDyULZpV4ZZsQo8FmdV9wFUqitJnpsHLNQi+74aG90dI3ciD6Esl/wDmWm//AErbkiJq0pLv+OvzOvQyRrFdJYTityLlUvnk03ay3tkvzIF7kaKdDrwuYKtRpVP5j1e3d4nm/wATcN4jj8E1g43jHWaW8rco9bbtLeytro+Z0r2eSwlJZoyArLmOQdl14EHvvr41vxijUVq0Xps+7oVP/jjiGEmpcPrRWe7lHpLT0k1s2krrf0b7W14+DG6IaIBCOFgAPAgcR3VxKVedKanF6o+pY/heFx2Flha0Fkl00t0a6Ncn53V0bOPKud4oAD+mv1ZOJ8Q2rA/eqxjMlS1entLddJfvuvacb8OLEYOMuFYt3lSV6cuU6Wy9sHaMlyvG11q+fJgomNyi37bC/keIqoqklsz0FTCUKjvKCb62VzEcFl9BnHcSHHnnubeBFSxxEuZSq8Iov1Lrwd/jf3NGuZnz5A0d+ZyNfwC5tPEk+FS9t6N7HO/hz7Xs868tfK/v9xnXZ4PptI3dmyj8KWBHjeoZYib2OlS4Th4+td+L+SsjImBhXURoO05RfzNRupJ7su08HQh6kIrwSOosu6jKJ1Xf1jDio5IpHPmTyJI8L7r/AJal2UPXl6z6f2+PXp47eSjwxcb4gsdiF/8AXpaUY8qj51X/AGtr0V+pJN+jpLltgIr3CBW+svUfyZbEe2qCqSWzPV1MHQqO8oK/XZ+a1JX0TwsiRO0kheNyCgcAkC1iS3MHTj2Xub16nhcZqhmnonql3dfafCPx3Ww0+JqlhbynD0ZS55r6R03cdr739F7Ei2VjFliDowdbsAwN75SVPmCCPKuXiFBVH2ex7zhE8VPCQeLVqnPrp1XJ9VyfTZX4rlUB0jmbakuMOoP02YjtVEYfnaM0exmCvUXn9+ZsdG4c+Pw45pvZbdoVDF8Zl91bUF6RDxSVqSXVnpNWjhCgFAKAUAoDy/a62xmKW2iyi3fnijkNvNz7KqVvWPQ8Od6CXRv6lNhpIZ5VjCEMivZnKm6ko5FlI4GLUkAaa1mnHMiPGVuxmm1o/kZOlWE2guElcLDHGtzK8eIdpliGrFAYlUNbiQ11AOXMbVvKm1FtbkFHF06lWMKl1FvV8/273yW2pBooQqhVAAAsAOAFcptt3Z7yEYwioxVkjq7L2jkXdSjNCRbXUqDy71+Hw62C4hlj2NbWD08P2+B8/wDxR+EHXq/xLhnoYiLzNLRTa1uuSn7pc9bt6eNwhjfLfMOKNyZTwN+3t/3qli8M6FTLunqn1R6X8PcbjxXCKq1lqReWpHZxmt9Hqk915bpmAqeWl7X8jeq6k0mup2KlKFSUZPeLun05PzWj+tiuU1gluUMd/wDvQw7MjkZY7Qy62sfgatNfyTgRm3xG3Ikgitwqqd9NIqYz4VlNp3RpUjGpFwls9H4Dd1g2TSVkbezcCJGJc2jTVyeFvq37/h4ir+AwqqzzT9SOr+n1PKfivj8+H4dUMKnLEVfRppatdZW7v09ZdUmbG1dpGYZVBWPs4FvHsHd7ewTY/iLrfy6ekfj+3d5nM/Cf4Nhw22LxlpV3r1UPB85dZcv0/wBTxdH1nXExx4ZlVp3ysrqWjJCkmTKCDnVVJ0IzBcp5FamHk28j2PQ8ZpQhTeIjpLS/fy8116adLegYjYGJ0BnhJ5L8ndS5+ywnYDmeBsONrXN10keYWPnzSI7tLDSJimSTId0gClCTrIczgggZTZYtNeIN+QhqLLodLBVO1vO1uXz+h2+gkWbFytb1cKAH+M7Fh/8ASntFSUFo2VOKy9KMfH3/AOCd1OcoUAoBQCgFAed9LUy4+QW0aKF795MiH3Rr7RVautUdvhUvQku/7+BobPxG6xMEg+tum1ZepNZbXXUDeblj3L5jWi7SJeI081G65ak7jcC4YpEo0sEIVb/RzOAOFiQFHHzq2efPJdoYBYcRPEhUokhyZQAuRwJFCgEgKubINeCDwrmYiGWZ7jg+JdXCq71jp5be6xi3NQWOrnKlTly8QNVHMHnl7jzHDnU8ardPs57cu5/R817dzk1cBGOL/O4fSb0muVSPf/dH9Mt/0v0XpQQ1BY6ucruaWMZyu5pYZzlRbM/1Re3KpnL0LFCNK2JdQ625qKxezjc0sM5Ro7CsqN3Y0qVnCLkk2+i3fd087Lq7GZ7lQo0Ua27T9Zu0/DhVirXzRVOGkV731ff8Dj8P4WqVeWNxDUq893yhHlCHSK5veTu3a9lZuarWO1nOl0TwrNjIpAJESLevvd2+6zZTFk3pQoPWOSdbbs3tVzDU2nmaPOcbxtOdNUoSu7691r/M9JVVZjaQgW6xYRtqbEZWKkdhNrjhw1q6eZPO0n3rSTaHeuzggZQU0WI25HdLFfvBqlUd5M9LgqfZ0Yr2+ZMP2fQndTufpzEKfsoiLb8YlqzSVonH4hPNXfdZErqQpCgFAKAUAoCEdPYiMRh2A0aOZWPerRlB7Gl9lQV1omdThcrTlHqvh/kjc0QdWVr2YEGxsbEW0PI99Vk7HalFSVmTDo7tdXgV2GfErdJwBmkLKACVUXZVYFZAALAOOBNXoyzK55WtSdKbg+RodKujsuJkWfDoofLllWRt0ZFW5DIuQ9YE5RmK3B14KajrUu0XeXeHcQeFk7q8Xy+a+/gQzDFZEDLwPboR2gjkQbgjkQRXPcWnZnr6daNSKlF6My7mljbOV3VLDOV3NLDONzSxjONzSwzldzSwzldzSxjONzSwzldzSwzmfZ2zJcRMIogt8pdmYkKqggDgCSxJFh2BjfSxlpUc5Qx3EFhktLt8iebIw82HwmHgMRaWGKNC6MpjLKgDHUhipIN+rf3GuglZWPITlmk5dTndKsVCuDMaIqyy2jXqiOQZwTJILdZGCCRgdOtYc6xOWWNyXDUu1qqPn4EXFh3D3WqieoJ90Lw+TAQaWLrvSDxDTEysD4FzV+KsrHlKs885S6tnbrJGKAUAoBQCgIt+0KH/AE8Ul7COZL94kDQgfikQ+QqOqrxZcwE8tePfoRCqZ6M2Nl7TGFm3j+pYBZ+PVUXKSjvRib2t1WY/RWpqM7OxzeI4fPDtI7r4fsT6FpQfQdmPHMYgB2ei11HgGPcatHCIDtnCSpipDKqjfM0kbIxZCoyqwuQCHHVJFrHPcE6hadeDvmPRcJxMez7Lmtfea+5qCx1s43NLDOV3NLDOV3VLGM43NZsM5Xc0sYzjc0sM5Xc0sM43NLGM52ehEL73ES7l3idYo0YGOxeJ5t7YM4NgWQXtxU9lXKEWlqed4pXjUqJR5EqwkwLemb6gK6MDYekELWLWtqdfKpjmEF6Q7Q+U4pnGscWaKLv1G9cdxZVUd0QI9KqtaV3Y7nDaGWHaPd7eH7/Q5mKiLruwSDKViBHEGVhGD5Zr+VRwV5JF3EzyUpS7j11FAAA0A0HgKvHlitAKAUAoBQCgOb0kwRmwk8aemyNu7/vAM0Z8mCmsNXVjaEsslLpqebQTB1V11VgGB7iLj3VQPWp3V0XmgJB0R2lfLhJWIIHzD83jXUwlubIOR9JO0qzC3SnmVuZ57HYXsZZo+q/d3fQ6fSfBPiY0ESbySGVWU3Ecd7GORbkkmyO/AEZgBxBtvOOZWIMNW7GopkcnwksUgjnQIxBZSrZ0YAgNlawNxdbggekLX1qrOm4ndw+NhW0WjG6qOxazldzWbGM43NLDOV3VLDONzSwzldzSxjONzSwzlkgsVCqzuxsiKAWY8bC5AHeSQBzIraMG3oRVcRGnG8mSvYcDRYeCB1ySqgub6F7XkKFb5hmJOU20q4lZWPNSlmk5PmcvphtQpGcKCpmlALte+SO9i1rdVmsVTvDNrkN9Kk8qLGEwzrT12W5Fo0CgKoAAAAA0AA0AA7KpnpUrHS6M4beY6Ea2jDyt2XA3aqfEyFh/CqagtbnM4pUtTUOr+B6RVo4YoBQCgFAKAUAoDyzF4TczzRckkbJpYbt/nEC9yqwTxQ1TqxtI9FgKueiu7T79hjtUZcLWTMBxBBBUg2ZWGqsp5EGxrMW1qjWrTjNOEtiZdEtviRVgmss6jQ8FlA4sn2ubLxGp1GtXITUkecxOGlQl3cn98zf6UbME8Kgu0bLLGUdApZSzbtioZWXVHcag8a2aTVmQ06koSzR3NdeiOH5tOT27+Qf0ghfdWuSPQl/NVv6jUHRa8jJ8qnChUYWXD5+sXBBJiIK9UW6t+OprHZRN/wA9Wta5lPRIi5XFTE8hIkDJ7EjRv6qOlERx1Zc7mrH0dxBkKHEQ9UKxIwzgnMWFgDOctsvHXjwFY7JEj4hUtsjbPRZ+WIN++JCPYLH31nsomv5+r3fftNWHo7iDIytiIrAA3XDsGOYtb0pmAtl7De/KsdkjL4hUtsjZfovJbqYnX7cKsPYrKffWeyiY/P1e779pl6NbKaOWZ5SjSArEpUEKEyrISASSpZm1Fz6Cam1bRjlIa9d1WmynSzbiQruks+IYBkUH0NdJJD9FQQbDixBA0zEJSUVdmKFCVaWWPtfQhAU3ZmYs7nM7nizGwuezQAAcAAANBVOUnJ3Z6SjSjShliXWrUlJV+z7CdSacj1j5F4+rhLLqP4hn15jLVylG0TzvEKues0tlp9SW1IUhQCgFAKAUAoBQEM6d4LLJFiBwNoZT4kmEk9gculuZmXsqKtG6udDh1XLUyPZ/Ejsw6reB+FVHsd+n668UXKugrJq3qY5Ig4sb8dCCVYEHRlYWKsDqCCCKJtao1qQUllkro6+H6VTRoExStMgaMiZFvIArqx30SjraA9aMXN/QFrmzCqnozi4jASh6VPVdOa+pOMBjop4xJDIkiHgyMGXTjqOY7KmOcUjHzzn7EY9hkP60Bs0Bqx+vf+HF+aWgNqgNaL1sngg/Mf1oDJisSkaM8jqiKLszMFUDtZjoBQEKx/St2Mq4MFQzevddLBVX5mM6seqeswC8CA4NRTqpbF/D4Cc9Z6L3nDjhAzHUsxzOzEszNwuzHUmwA7gAOAFVm23dnbpwjTjlirIqmt+4kVqiWSsWyo5skfrHISO4uM7aAkc1XVj3Ka3jHM7EFeqqVNzPT9n4NYYo4kvkjVUW5ubKLC55nvq6eXbvqzYoBQCgFAKAUBGdq9NsPhzOHSYtDHvbKqkvECyvJH1rZVZWU5sutrXzLmA3cL0owjlhvVjKyLHaU7oszoki5A1ibrIlvGgNjNh8dhWyOssMqsueNwRzUlWHBgRxGoI7qGU2ndHn+6dS8UvrIzlewsG0uHUfVYWYam1yOKmqc42dj0eGr9pBTW/PxLwtakzZiww6grWOxJW9dmQcbeHvv/asmltLmAYQLIZImeGU8ZImyMbcM41WUDkHDCt4zcdivVw9Or6y168zrYDpHjIid4IsSDa51glAAtyDI58kGtTKt1Rz6nDZL1JeZ2sN02w5tvY8RCSbWaIyDxLQ51A7yRW6qRfMqTwtaO8fLUyp0owe9c/KIj1I9A12uDJcZB1r6jlzrbMupF2U/wCl+Rjn6a4e3zUeIlPYITF75sgI8L1q6kVzJo4StL9PnocefpLimZzEkUIYjVi0z2AtwGVVPm4qN1uiLVPhr/XLyOTNEZGDzu87jUNIQQDwuiABENjxVRUUpuW50KWGp0vVWvXmZLVqWCyI3v3Ej2GsI2mrP2ItgXV/vfoKwuZtUekfD6nf6FbP3krYlh1I80cPe/CVx4axjgdJeRFWqUbK5wOIV88si2Xx/YmtTHPFAKAUAoBQCgIxtnC7O3jQOYUnxMYgyEt1kLSSBcisLBmaQmxUtrroLAbMvRTDSvvMSiyy3BLANGtwYWAVAx0vBCbMW4EXsSKA6uDwseHhWNOrHGthdicqj7TEmwHadAKA4nSPZIxKJiMNZpVW62ICzRN1shPD7SMeBJ1AZq0nHMifD13RlflzItBIHF1vxIIIIYEGzKynVWBBBB1BFVWmtGd6E4zjmjsXJHYWrCRJKV3cxxjrv/L8Kwt2byfoR9vxKzaW7yB76MxBXv4MyZa2NLlo4kdlvfWDNtLl1qGLlp4+NDPK5VhpQLcshN1B7QDRO6MzWWTRbh/pDsY/3/WsR5m9Veq+5FMOnpfeP6UjzFV+r4Iz4TAviJdzESt7NK44xxk8R/7jWIW/YWsQpBlpwuzn4vFdnGy9bl3d56LhcMkUaxxqFRFCqo4BVFgB5VaOEZaAUAoBQCgFAKAi8OF2gjSxFMNLC8sjrNv5Ip0SRywvHuXVnjvlU5hcIvCgNOf9nqMgX5VidA4U5gLZ1lUkWAA1kDACwBjWgM7dBYzKZGxE7nePIFcoyBm3uoBXQgSABhY2jUXtegM2zehyQtARNKRASUW4A14W5rpcNbRr8BQGbpB0c3rGbDlUnIGYNcRy2FgJLAlWtYCQAkC1wwAFaSgpFihiJUnpt0IsHIcxyK0co1KOLNbTVTwddR1lJHLjcVXlFx3OxSrwqq8WXhNSe21ak2bSxZOl8vcwNYZvTla/gZMtZI7mGIdZ/EflFYW7JZ+pH2/FmbLWSK5gxAsY/vW9qmtXuialrGXh80ZZB1T4GtnsRx9ZFuHjsijsA+FYSsjapK82+8RRWzd5v7gP0olYTne3ci/BYaSdzHhwLg2kkIJijJ7eGd+eQG/C5UEEywp3KWJxap6LV/e5Odj7Kjw0W7judczs2ru5td3NtSbAaWAAAAAAAsJWOLKTk7vc3qyaigFAKAUAoBQCgFAKAUAoBQGrtDZ0U6ZJkDi9xfiD2ow1Vu8EEUMptO6I5i+ikq3OHlDjW0c979wEyi4H3lc99RuknsXKeOnH1tTmT4WeO+8w8oA+lGBOp+6I7v7UFRunItxxtJ76GnJtGFSA8ixk8BId234Xsa0cX0J1WpvaSMsUiG5VlN+xgaxYlz3VjNloYuWPDcr3G/uI/WsNG8Z2T7/qjDicVEnrJES+nWdV+JrNrkbmo6t2M0CySephmk4a5DGljz3kmVWH3cx7q3VOTK88ZSjzv4HYwXRR3scVIAP3ULMAe55iAzDh6ITvuKljTS3KNXGznpHRe8k+FwyRoqRqqIosqqAqgdgA0AqQpmWgFAKAUAoBQCgFAKAUAoBQCgFAKAUAoChFAak2ycO/pwxN96ND8RQGo3RfAE3ODwpPb8niv7ctDKbWxQ9FcBzweFPjBEfitYsjOeXU38JgIYtIoo4/uIq/AVk1NmgFAKAUAoBQCgFAKAUAoBQCgFAKAUAoBQCgFAKAUAoBQCgFAKAUAoBQCgFAKAUAoBQCgFAKAUAoBQCgFAKAUAoBQCgFAKAUAoBQCgFAKAUAoBQCgFAKAUAoBQCgFAKAUAoBQCgFAKAUAoBQCgFAKAUAoBQCgFA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74" y="871538"/>
            <a:ext cx="4229918" cy="566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36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voice cor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AutoShape 4" descr="Image result for voice cor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AutoShape 4" descr="Image result for voice cord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78429" y="2862095"/>
            <a:ext cx="357015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err="1" smtClean="0">
                <a:solidFill>
                  <a:prstClr val="black"/>
                </a:solidFill>
              </a:rPr>
              <a:t>Peti</a:t>
            </a:r>
            <a:r>
              <a:rPr lang="en-US" sz="11500" b="1" dirty="0" smtClean="0">
                <a:solidFill>
                  <a:prstClr val="black"/>
                </a:solidFill>
              </a:rPr>
              <a:t> </a:t>
            </a:r>
            <a:r>
              <a:rPr lang="en-US" sz="11500" b="1" dirty="0" err="1" smtClean="0">
                <a:solidFill>
                  <a:prstClr val="black"/>
                </a:solidFill>
              </a:rPr>
              <a:t>suara</a:t>
            </a:r>
            <a:endParaRPr lang="en-US" sz="11500" b="1" dirty="0">
              <a:solidFill>
                <a:prstClr val="black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07975" y="312738"/>
            <a:ext cx="7943850" cy="5459414"/>
            <a:chOff x="0" y="312736"/>
            <a:chExt cx="7943850" cy="5459414"/>
          </a:xfrm>
        </p:grpSpPr>
        <p:pic>
          <p:nvPicPr>
            <p:cNvPr id="1030" name="Picture 6" descr="Related 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4" y="312736"/>
              <a:ext cx="7788276" cy="5459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623848"/>
              <a:ext cx="3231931" cy="41483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919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1437" y="1071564"/>
            <a:ext cx="11944351" cy="3584110"/>
            <a:chOff x="71437" y="1071564"/>
            <a:chExt cx="11944351" cy="358411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2530" b="20898"/>
            <a:stretch/>
          </p:blipFill>
          <p:spPr>
            <a:xfrm>
              <a:off x="71437" y="1071564"/>
              <a:ext cx="9539909" cy="34610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9588543" y="1528704"/>
              <a:ext cx="2427245" cy="2386071"/>
            </a:xfrm>
            <a:prstGeom prst="rect">
              <a:avLst/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173487" y="4070899"/>
              <a:ext cx="14442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 smtClean="0">
                  <a:solidFill>
                    <a:schemeClr val="accent1">
                      <a:lumMod val="50000"/>
                    </a:schemeClr>
                  </a:solidFill>
                </a:rPr>
                <a:t>Vakum</a:t>
              </a:r>
              <a:r>
                <a:rPr lang="en-US" sz="3200" b="1" dirty="0" smtClean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endParaRPr lang="en-US" sz="32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35319" y="141474"/>
            <a:ext cx="117804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1. </a:t>
            </a:r>
            <a:r>
              <a:rPr lang="en-US" sz="4400" b="1" u="sng" dirty="0" err="1" smtClean="0"/>
              <a:t>Bunyi</a:t>
            </a:r>
            <a:r>
              <a:rPr lang="en-US" sz="4400" b="1" u="sng" dirty="0" smtClean="0"/>
              <a:t> </a:t>
            </a:r>
            <a:r>
              <a:rPr lang="en-US" sz="4400" b="1" u="sng" dirty="0" err="1" smtClean="0"/>
              <a:t>memerlukan</a:t>
            </a:r>
            <a:r>
              <a:rPr lang="en-US" sz="4400" b="1" u="sng" dirty="0" smtClean="0"/>
              <a:t> medium </a:t>
            </a:r>
            <a:r>
              <a:rPr lang="en-US" sz="4400" b="1" u="sng" dirty="0" err="1" smtClean="0"/>
              <a:t>untuk</a:t>
            </a:r>
            <a:r>
              <a:rPr lang="en-US" sz="4400" b="1" u="sng" dirty="0" smtClean="0"/>
              <a:t> </a:t>
            </a:r>
            <a:r>
              <a:rPr lang="en-US" sz="4400" b="1" u="sng" dirty="0" err="1" smtClean="0"/>
              <a:t>dipindahkan</a:t>
            </a:r>
            <a:endParaRPr lang="en-US" sz="4400" b="1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71437" y="4832602"/>
            <a:ext cx="118110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/>
              <a:t>Tenaga</a:t>
            </a:r>
            <a:r>
              <a:rPr lang="en-US" sz="5400" dirty="0" smtClean="0"/>
              <a:t> </a:t>
            </a:r>
            <a:r>
              <a:rPr lang="en-US" sz="5400" dirty="0" err="1" smtClean="0"/>
              <a:t>bunyi</a:t>
            </a:r>
            <a:r>
              <a:rPr lang="en-US" sz="5400" dirty="0" smtClean="0"/>
              <a:t> </a:t>
            </a:r>
            <a:r>
              <a:rPr lang="en-US" sz="5400" dirty="0" err="1" smtClean="0"/>
              <a:t>dipindahkan</a:t>
            </a:r>
            <a:r>
              <a:rPr lang="en-US" sz="5400" dirty="0" smtClean="0"/>
              <a:t> </a:t>
            </a:r>
            <a:r>
              <a:rPr lang="en-US" sz="5400" dirty="0" err="1" smtClean="0"/>
              <a:t>melalui</a:t>
            </a:r>
            <a:r>
              <a:rPr lang="en-US" sz="5400" dirty="0" smtClean="0"/>
              <a:t> </a:t>
            </a:r>
            <a:r>
              <a:rPr lang="en-US" sz="5400" dirty="0" err="1" smtClean="0"/>
              <a:t>getaran</a:t>
            </a:r>
            <a:r>
              <a:rPr lang="en-US" sz="5400" dirty="0" smtClean="0"/>
              <a:t> </a:t>
            </a:r>
            <a:r>
              <a:rPr lang="en-US" sz="5400" dirty="0" err="1" smtClean="0"/>
              <a:t>zarah</a:t>
            </a:r>
            <a:r>
              <a:rPr lang="en-US" sz="5400" dirty="0" smtClean="0"/>
              <a:t> </a:t>
            </a:r>
            <a:r>
              <a:rPr lang="en-US" sz="5400" dirty="0" err="1" smtClean="0"/>
              <a:t>dalam</a:t>
            </a:r>
            <a:r>
              <a:rPr lang="en-US" sz="5400" dirty="0" smtClean="0"/>
              <a:t> </a:t>
            </a:r>
            <a:r>
              <a:rPr lang="en-US" sz="5400" dirty="0" err="1" smtClean="0"/>
              <a:t>bentuk</a:t>
            </a:r>
            <a:r>
              <a:rPr lang="en-US" sz="5400" dirty="0" smtClean="0"/>
              <a:t> </a:t>
            </a:r>
            <a:r>
              <a:rPr lang="en-US" sz="5400" dirty="0" err="1" smtClean="0"/>
              <a:t>gelombang</a:t>
            </a:r>
            <a:endParaRPr lang="en-US" sz="5400" dirty="0"/>
          </a:p>
        </p:txBody>
      </p:sp>
      <p:sp>
        <p:nvSpPr>
          <p:cNvPr id="8" name="TextBox 7"/>
          <p:cNvSpPr txBox="1"/>
          <p:nvPr/>
        </p:nvSpPr>
        <p:spPr>
          <a:xfrm>
            <a:off x="961696" y="4070899"/>
            <a:ext cx="128176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</a:rPr>
              <a:t>Pepejal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04760" y="4050222"/>
            <a:ext cx="109946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</a:rPr>
              <a:t>Cecair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0263" y="4065988"/>
            <a:ext cx="89800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Gas  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540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1999" cy="6859684"/>
            <a:chOff x="0" y="0"/>
            <a:chExt cx="12191999" cy="68596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43300" y="0"/>
              <a:ext cx="8648699" cy="68580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r="61504"/>
            <a:stretch/>
          </p:blipFill>
          <p:spPr>
            <a:xfrm>
              <a:off x="0" y="0"/>
              <a:ext cx="3543300" cy="6859684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 rot="20627222">
            <a:off x="7899263" y="5686427"/>
            <a:ext cx="2083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Sound waves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7943850" y="4657725"/>
            <a:ext cx="1051839" cy="842963"/>
          </a:xfrm>
          <a:custGeom>
            <a:avLst/>
            <a:gdLst>
              <a:gd name="connsiteX0" fmla="*/ 1042988 w 1051839"/>
              <a:gd name="connsiteY0" fmla="*/ 842963 h 842963"/>
              <a:gd name="connsiteX1" fmla="*/ 900113 w 1051839"/>
              <a:gd name="connsiteY1" fmla="*/ 228600 h 842963"/>
              <a:gd name="connsiteX2" fmla="*/ 0 w 1051839"/>
              <a:gd name="connsiteY2" fmla="*/ 0 h 84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1839" h="842963">
                <a:moveTo>
                  <a:pt x="1042988" y="842963"/>
                </a:moveTo>
                <a:cubicBezTo>
                  <a:pt x="1058466" y="606028"/>
                  <a:pt x="1073944" y="369094"/>
                  <a:pt x="900113" y="228600"/>
                </a:cubicBezTo>
                <a:cubicBezTo>
                  <a:pt x="726282" y="88106"/>
                  <a:pt x="363141" y="44053"/>
                  <a:pt x="0" y="0"/>
                </a:cubicBezTo>
              </a:path>
            </a:pathLst>
          </a:custGeom>
          <a:noFill/>
          <a:ln w="762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98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2054"/>
          <a:stretch/>
        </p:blipFill>
        <p:spPr>
          <a:xfrm>
            <a:off x="5472114" y="157162"/>
            <a:ext cx="6438900" cy="6547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607425" y="714375"/>
            <a:ext cx="3585277" cy="1200329"/>
          </a:xfrm>
          <a:prstGeom prst="rect">
            <a:avLst/>
          </a:prstGeom>
          <a:solidFill>
            <a:srgbClr val="FF00FF"/>
          </a:solidFill>
        </p:spPr>
        <p:txBody>
          <a:bodyPr wrap="none" rtlCol="0">
            <a:spAutoFit/>
          </a:bodyPr>
          <a:lstStyle/>
          <a:p>
            <a:r>
              <a:rPr lang="en-US" sz="7200" b="1" dirty="0" err="1" smtClean="0">
                <a:solidFill>
                  <a:srgbClr val="FFFFCC"/>
                </a:solidFill>
              </a:rPr>
              <a:t>Terbukti</a:t>
            </a:r>
            <a:r>
              <a:rPr lang="en-US" sz="7200" b="1" dirty="0" smtClean="0">
                <a:solidFill>
                  <a:srgbClr val="FFFFCC"/>
                </a:solidFill>
              </a:rPr>
              <a:t>:</a:t>
            </a:r>
            <a:endParaRPr lang="en-US" sz="7200" b="1" dirty="0">
              <a:solidFill>
                <a:srgbClr val="FFFF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900595"/>
            <a:ext cx="515085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 smtClean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Bunyi</a:t>
            </a:r>
            <a:r>
              <a:rPr lang="en-US" sz="6600" dirty="0" smtClean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 </a:t>
            </a:r>
            <a:r>
              <a:rPr lang="en-US" sz="6600" dirty="0" err="1" smtClean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memerlukan</a:t>
            </a:r>
            <a:r>
              <a:rPr lang="en-US" sz="6600" dirty="0" smtClean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 medium </a:t>
            </a:r>
            <a:r>
              <a:rPr lang="en-US" sz="6600" dirty="0" err="1" smtClean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untuk</a:t>
            </a:r>
            <a:r>
              <a:rPr lang="en-US" sz="6600" dirty="0" smtClean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 </a:t>
            </a:r>
            <a:r>
              <a:rPr lang="en-US" sz="6600" dirty="0" err="1" smtClean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merambat</a:t>
            </a:r>
            <a:endParaRPr lang="en-US" sz="6600" dirty="0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6354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xQSEhUUExQWFRMXFBUXFBQUGRQXFxgUFBQYGBcUFxkYHCggGBwlHRYWIT0iJyksLjouFx8zOjMsNygtLisBCgoKDg0OGhAQGywkHCQvLC0sNywvLCwsNywsLCwsLC0sLCwsLDU0LywsLTQvLywtLCwsLCssLCwsNDQ3KystK//AABEIALgBEgMBIgACEQEDEQH/xAAbAAEAAQUBAAAAAAAAAAAAAAAABgECAwQFB//EAEMQAAIBAwICBwUGBAQFBAMAAAECAAMEERIhBTEGBxMiQVFxMjVhc8EUgZGhsbIjQlJyYoLR8CQzktLhQ1WD8RUWF//EABkBAQEBAQEBAAAAAAAAAAAAAAABAgQDBf/EACYRAQEAAgMAAQMDBQAAAAAAAAABAhEDEiExQVFhBBNSIiNxofD/2gAMAwEAAhEDEQA/APcYiICJQzjcT48KTlAhZwBnwG4yPj+UzllMZurJb8OzmVkOr9JqucKqD11H884ms3SWv4kAfBRjnjmZ5XnwbnFknWZTMg//AOxViMhs+YAH4DaF6YOuA3Zn4HKnHquR+UT9RgXiyTmJgsq/aIr4wGUNg+GRmZ57vMiIgIiICIiAiIgRbrR903vyG+kt6qvdFn8kfuMu60fdN78hvpLeqr3RZ/JH7jAlcREBEg/TTolf3dcVLbiVS1pimF7JA2NQJJbKuM5yOflOCOq+/qbXHGbhkG4CdoDq5A71OWC0D1aJ5V//AB+p/wC7Xn4t/wB8oeq6/p7W/GblFO7B+0Pe8xip5QPVp511kdalHhjihSQV7nYumrStJTuNZAPePgvkcnG2cPQfpTfU79uF8U0VK+g1KNemBhxuxB0qBjAODhfYIOciRLpp0WvuE3Va84enb0rrWHLUhXq0XqNrO2knTnk3LkGBIBIek9EOsey4lUNKgziqFLaKiFcqMZIIyDjI2zn4SVrXUsUDKXUKzICNQVywViOYBKtg/wCE+U8l6N9X3FEuqt3cXNv21S0q0qdSkGVkqOgFNigoqvdIHx9Z2rLobftpWveOiH/mGhc1zVCg3xULUdAXI7e1GW59icjYZD0Htl1aNQ141acjVpzjVjnjO2ZfIh0s4Fe17mm9vW7OkEVXXtqtIlhUJ1EU6ZZxg+yHTJG5xJfAREQEREBERAw3NcIMscCQvpa+auVI7yrvz5E/+JK+MWHbJpzjByOeD8DiRniNQUTpejlRy9oj1yM7fdPLlx7Y6XDK45OAVOAGcg+a5yMDlzHhMLk455IGc8sZ2BIIPny5+s6H26nU5tTpk7ewxO3LOo+U415dOpIV6RXw7oU42nFeO/d2Tkn2XVnzjIyVG+R3Ry2A8ppIq1GJzkAc87DyAx93ifvm/b3mxNR6eRnkmT97ZE3rHiyMcCkhyRuit92STj85rHj/ACzlyeeR6DZ3SKKdPIB0qAMjwUbToSOcP4YXKuQEAIOBgsSPM+EkQE745N7ViIlCIiAiIgIiIEW60fdN78hvpLeqr3RZ/JH7jLutH3Te/Ib6S3qq90WfyR+4wJXERAREoTArE1LjiFNDhnUHyzk/gN5ov0loD+Yn0VvqBmZucnzVktQK94mKnSyhSGP4Fs6HYg6novUxnx2dfznq08lp0GXpAeIUw32apb6axJTJcUwgQLnOO5SPlsd/CT1ek9L/ABDz2U4/AyfuY/demX2b/Hb1qFtWrInaPTpVHWmM5dkQsE2BO5GPvkLvek3EC70GthRdHtSalI1agdKl5QVjTJpBSnZu4OSGBVtvGTGz4zRqtpSoC39JBUn0BAnRmpZfhnWnm9TrDu1pU6hsCNdV1Kn7SCio1FdLfwNn/iOf6cUWwScCbVLpvdns/wDgtWqhXqnR9pwzUe0xSpaqIyxKL7WB/EGMyfRKI70E4jVuLXtK+1Rq1wQMMMU/tDimFDqraQukAlQSMZEkURAREQERKGBpX3EEpkamA+8fnI30nfUoOVA1Hc7bYO4PLPKb3E7hRd00ZQdSlQSM7nfH5fnMl9wntPZbSDzXcofjjPP0mM/YY31D7ehqHPG/gzHI9B/5mDi9poIBVqh8TqVTv8CM+Ml9nwY0jkKjH0I3x/d5/CL62uanIIg8CCfwnPePx790QoWx7Ik6gRyQHPl7RAAB9Jq8IpVWrJjQQGH8xJwD65zJmvC657rLRYebNWz/ANI2mW34AUYEOAu2VVSM+e5bM1MGcsnRsH0JgHfORkH/AH/9zp29TUN9jyI+M59Kgq+yMHxO5J9Sec27FsgnzM6I8W1ERKpERAREQERECLdaPum9+Q30lvVV7os/kj9xl3Wj7pvfkN9Jb1Ve6LP5I/cYEriIgJiq7gjzGPymWR/idasKwwQqY2LZwfMeUlS3SH1K4QgYz5+G/Ln4GWNWP9BIOMtvt65Hp4/SdWvZ0wWc1gNycb5B8dsZ8fKc+6paRq/iMAckimcbffy9Z8/LDLbtwzxsanajI+J20nJPjv4j8hzlle8Pjg4Ow3Jx555Zzj4TA/EKPLL8iCdO+/LxmcWSOu7uinOHKEf65mZhk1csY2eiDVHuqZdsqGY4O/JWxnG09SUzz7gdotJlanVBIB3K4GWGCSPEyUcCqVCz6iSpxuRgZ+A8p28MuOOq5OTOXJ2olBKz2YIiICIiAlDKxAj3FqANxSPk35jl+s6yzDeUwXHqPrMwkSLhKESolDCqiWtLhLWgYsTYs+R9foJgMz2XI/3GBsREShERAREQERECLdaPum9+Q30lvVV7os/kj9xl3Wj7pvfkN9Jb1Ve6LP5I/cYEriIgJq3LAqQRtjxGR+E2Kh2kctUaozsKucMy6dIweRGrxz6eclS1GONUVFVgndAxyLKACMj4YmDNQjAZ2BxycY35HdfjOtxe1qO/JkOcHbWpxyYHGw25Te4fQRQTUqYOMcqg/Db4zmylte+N1EIr0yrHNRdjuddPPrMl+jKAWZwPPUDkb/DM7Ne3t9eoBjvkPjYfEYXMuurZK+OzqBm8gKrnHjzXExMVuUafRJ0ZmwAxVcjVqP8AMBnvevLzPI7z0tK6jA5Zxjy9PhInwCzKhgEZTtlqgKA7+GFBPpO8q4HeOdviB8MTp45qPHL5daJah2l09EIiICIiAlDKyhgaVx7UvEx3B70yCQXCUMqJQwKywy/MtgWYmay9k/3GY5ksfZP9zfrA2IiJQiW1KgUFmICgEknYADcknwE4HS4VXtRXtHJqUWS4RUY6a9Nd3onAIYOhYDbmVMCQxMFjdrWpJVQ5SoiupG4KuoYHPoZBuK9ILy5YrbFbW3DECuwFStUAOA9ND3EQ7kMxJI07DMzlnMZutY43K6j0CJ4jxPiNe3rZfi94Xx3tFFalOmMbGoiqUTmPDO4Pxne4J1gVrdqKX5StbVcCjxGiMJk40i4HsoefeG3w2YjOPJjl8Llx5RJ+tH3Te/Ib6S3qq90WfyR+4y7rR903vyG+kt6qvdFn8kfuM9GEriIgWVeR9DIzwCiVq1x/KWBx8ckH9BJO/Izk2lHS7nwOD98iVugShor5D8B4SsuEKxikByAl4ESsai7rE8w1Rt+f4bzO0xVvZPof0hHRAlYmtxHiFKghqVqiU6ajJZyFA/H9JRsxIJeda1kmnQl1WBOM0qFTAH9eX05X0zO1wDppZ3jGnRrYqjnSqhqVQjzVKgBYfEZk2ukhiIlQlJWUgaF17X+/hMqzDfHBJ+Mz0Rn8JEVETJoGcZ38vhNTid2KWgBWd6j6ERcbnSzEsT7KgKST6cyQIVnlpkZsON3pLPUoW1SgDg/ZLhq1VO9gkhkVX075AIOxwCdpIOMXPYUmqBGqFcdxAzMRnc4RWbYZOwPKXQyTLZcj/cZhoVFemtRSCrKrAggjDDOxHOZbI7N/cf0Eg2YiRvplc16fYNamo1ftMLQVC1KqpKhxWfGKIC5IfI35BuRo3rbiuu6r2tSnp0pTqUiTkVqLjS5x5q4KkeTIfGcvq9fRRq2bZLWVZqALYyaOA9BsfLdRnx0mWdOUCVbCuuPtCXiU6a7AuldSlamCQdtGX/8Aj88TatQF4tX0n27K3Lj4061YIfhszQK9GqHY21aixBWjWuFUDfTSLGpTU/EI67Tz/pNxOolW1tLc9m9wzA1MA9nSprl9AO2rHLPl8ZPkuV1cQC+FRFfAx/Ea2pZycd46TT/KQzpTRC0xcjHa2uusmeRAQ9pTPwZcrnwJBnJz2d5K6uCXra6VMJSCU+QbIXUclmwWbJJyzEBmJPkZza3R1GoV7YYFGrk00wMUmYZOkeC68OPIs2MbTg9LLkPZVKpLA6UqUzjvCpqU0sDwOoqPvM7XHeLNRtU5m6rKlOimwZrioANhtjBOT5TnmOXmvq6LlPds44m9z0VepUYu/wBldWY7ElHKj8gJKeqr3RZ/JH7jOR0h4J9h6OVrbVrNK1YFsYyxbUxA8Bkmdfqq90WfyR+4z6b5qVxEQLW5TQpjczebkZpIdz/vxkGUS4S0S4QKSsoJUwMbTFX5H0P6TNMVx7JgdGQHpRa06ly9a4CstEDstZylNVXW1XSe6r5J73PCr5SaXF1pq00/r1/ioBx+GfwnnHWVY1Lm3uqdIntCe6BzYI4OjmOYXE8ee+Sb1uvfgntuviMJrNfU80Kz0aByBVVRrqAHBNPVnSnxxk+GB7XLuuBNWbsLttbe3aXqBUrI6EEqzKBhhsw8xnxXbq07xfs6LbkAdinZNvpXuDRldicbZU48jM3R/iq3dEVNOlldkdDk6KqbMoJAzz5/H1nHu4+x16l8qFVOsrjVAmiVo1DSJpmoUJL9n3dZOsZJxnkOcSWXHTKypsyOw1KxVtl9pTg+PmInTOfP+Ln/AGcP5PWZQysoZ1OVoXi5JEy2fh6THcN3j936THUvFoqXfOkYGwLEszBVUAbklmAx8ZBDeJ01uL+pbs5KWyJUuNLFDWq3JZqaVNGD2dOmpAUkgioM5xHR/i9C2vTTSsPslSi7ZquzU6dyroOyo1X2OpDns1Jx2WcCdbpxe0RbMyotWrUqi3pKfYqV2bswtXHt01OrUDt3GGJx6vD6lh2dyVSu4Um9uXVndKY05p2yKR2VIZYhVBwFGxOTOezLHk7W/wCI9dy4a0UeMVbWrXZ7CqLatUytS0dbgL3dBqGmneUHTqOkHGT489GzFn2Y1Jig+x4hSYuAwUKWq3H/ADKFQAgZqadxjMlvBre5V3arWFWkyIaeNjqJZmJXQMDDIB3jso2ByTz+L2At7y2uqAAWvV+z3lMYCVBWGEqMvIurBd8ZwxEZf3brL6fYxnSbn1d3gVXXZ0m2JI3YAAOckGrt/We9n/FOjw/2W/vb9Zq2t5TqI6010rRqmjpwAAaYHsgbacEYm1w72T/e/wC4zojybUREo4Y4K1S++1VirLRXRZourudov8aq+dtbewAOSrzyxA0OiFbtTdX77LVfRRPh9ltiwRwckEMWqPq5EMvhiSe4pa0ZSSAylcjYjIxkHzkY6T8PenY0rK1RyKhpWpZRns7Y4WrUY8himGHhuwx5QNDhtwqcPe6qEr9tuRW73gtd0p26ny/hrRH6+M4PSm0qutM007VUctUoZC68DukZ2YqRnSdsnPMCeoVbKm1M0mRWpFdBRhqUpjGkg8xiRK66JXFLP2SslRNRIo3WoaFPJErUwSFXyZHOABq8Zz83FcrMsXRxckkuNeemyqg/bOIFaVvQ/iJbIQ/fAARqjj2jqOw/qx9/oHQfo2raOIXKA3dQaqQJ1Lb0WyESmM4DFCCzc8swG04130O4hetSS5W2o2q1leuq1KlV6q0zqVADTVdJIGcnPj4YPp6jGw5TXFhZ7l8s8ucvmPwi/Wj7pvfkN9Jb1Ve6LP5I/cZd1o+6b35DfSW9VXuiz+SP3GezxSuIiBY/I+hmhSO5m+/I+k59M96QbIlYVSZdoMC2UM1OL8VoWqdpcVUopyDVGC5Pko5sfgN5bwfi9C7Qvb1UqqDpYod1YeDA7qfUQNuYrj2T6S93AYISA5BKqSNRA5kDOTLboEKfQ/pAvu7ctWov4IKmT8WUAZ/OQnil6KNOpVfJCgscbk77AfEmehMMgzzK61Wo7C+xjs8G4KkW9VMYJZiNNNz4ox8dsgzn/U42yWOn9PlJbKiTcQWypuap1Va1apVp0Eyx1VW1dimBkjJ9rHMn0nR4TZ3NCitpbKKt/XL16pY/w6BqHvVKhHIZ2HmVOM4m3TsLCxWpcAU1KqxLl9TAbEImonHIAAfACSjqn4e4tDdVsGveN2rHfIpb9jT9FBJ2/rPPmcceMzv4a5MrhPy5FDqUsdK9qalSrpHaVNbjXUx3nxq2ycn75WemxOxyEoZWUMDlVKn8Z1+CEfeMfSLiz7XQM40VUqeYOhs6T/vmAfCYbgYuSfNQPyB+hnQteciPN6mqna8KatubfiVSjXbxNQvXorVI55dir/58yWdJeP0rGkKlbOGYU0Ax3qjezTyTgZw25wBg5InZ4zbo1Csr0u1Vqb66QGTU7uNPxJAAz6eU8t6G8RuO1W2tbhHbs2c2VwrsLZUwBSNXaomnXTTDqSSCdskTGfFc/wCqfRuckx8+70ThNp2VJE8hk4LFQW3KpqJwgzgLyAAAwJGr6y7G5oUdZq3F1fU7llVQqU6dsq625kgaVUZJOWbbymxcvxhadRmpWa6absDSatVclRkBEYIGPkCwGcCcDoHxUfalq0qxvmuQqXNXs+/Twuqm3cXTRQcjTbHPI3BDTj4crvKmfJjNYpf0ezVWtWIZFN5caFIA1ouKQfA8CaZIPjnPjJBw32D/AHv+4y+69n7xMfCx3P8AM/5uZ6stuIiAiIgIiICIiBFutH3Te/Ib6S3qq90WfyR+4y7rR903vyG+kt6qvdFn8kfuMCVxEQLW5H0nLI74nTfkfSc+QbFSqy0yVUs2QAo8yQBnyAzk/AGRS06SXdftGtxbvSRmWlUqFx9oK5DadORTQP3Qx1Z0nzzJciakIyRkEZHMZHMTz3i9u3D0tbOi7M7L2dvTTQK1bsxltTuuiigG7PpY4OwBGZ5c15JJ0/6PTjmPvZ1vtS1rO4vFqi2rt3HesKeKFSgdBod8EaS4bfme0yPDFlXioehRvbb7M1Yr2T13buU6VXvuT2eNZDU0OkleZ7wzmcjgYWglWi9WpcMtal21rTplqKvXqhCe0rozVQG7zMX20sQFxibNj0ctbukt7Y6rOvWpjRWo4wRvhatHPZVVJ5qwzsBkEbW8vmv9s9Pdt6rUrNcW1VihGVQ16XaIE7TZA1LWy1UdjpzsVLAgyUcTOzf2H9DIN0U4QtWrVptm2rW1yjXdCkQaFyBipRuEpvnsAzAthMbhgc+E34pyb+2XjmUx1ldmdlvk06MoygjBGQeYPKViejLgjoXw8Nq+w2ucY/5NLGPTTj8p3QMSsQEREBKGVlDAjnF7o06/IkYUsBzGB7QHjMq3+d13zyx9T9JxemKOtcMjAZRe6wypKk/geX4zQpcTOBmnl/8ACyaT6F8mYryueqlSVWY8z/l/1lmjDasd7GNWe9jyzzxykePGao5UqmPgV+i4MsHSI/zpWHwHY/lqwY2vaJXqYfzH9f0mKnc9mCAFUE5OAFyfM48ZHm413QxSvpJwCXt1/LVmWDiwPOnUH91ZAD9yn6Rs7RIzxAeefhudxOpwk5pjBzudz6mQS4u6jkCn2dIY3Jy7H0OcY9ZMujSkW65JPtHLczljvLLtcct11YiJpsiIgIiICIiBFutH3Te/Ib6S3qq90WfyR+4y7rR903vyG+kt6qvdFn8kfuMCVxEQLKvI+k5lu2oA+YE6j8j6ThcHb+HjyJA9M7SI5nSK7em+o6lT/haKPk6Qbq5KVmxyLBVQA+Gv4zBwxzU4xxFmO9ClaUaY8kqUzWY/exx/kkovbAXFB6TEgNyYYJVlIZHAO2VYA7+UjHTGi9nXF/QKM9QU6Fa3c6TWVWJTsCP/AFhqPtZGkHliZzxuWOo1jZLutzitmq1adelgXGsoE1FFr9ooDLV0gltIGsNg6dJPLM3+L3L06LvTDNUCnswqlyXOyd0HzxzIHmQN5D04/YrcC9uKlxbVQhp9hcIRTUsAGZD2ZGWwmWR99C+AxOjcdPrcpm0D3lQ6gi0VYKCB7T1H0qqglQTknvDYzw6ZbmOrt698dXLfjn8XqFk4m1cdnUbgduayqAdNRhe61xqwSDt7XgN5NLmoxD6lwBpCH+pdCkt8O8zr/lkZ6I8Fo3dtci5btLitXVr5cBQrUyrJboDk9gFUYOSSGY5BOBLeKcj6D9Z06s8rx3L7HRiIlCIiAiIgIiIGteWa1Bhhy3B5EHzB8JzK3DHB7rEj4ac/fqH1ncjEliaiNPRrDxYf5P8AtBmNqTnmW9OzqY/WSmJOqdUcpUW8FO/PFMjPrqly8OcggoN/MUx/r+kkMR1OrlU+EA417gcl8Pv5Z/ATqKMSsTSyaIiIUiIgIiICIiBFutH3Te/Ib6S3qq90WfyR+4y7rR903vyG+kt6qvdFn8kfuMCVxEQLX5fdI9wyuuDyBGNQ8iAAf0kgblPOaPE1FQB8035ZIIB3xjVvt6j75ms5XSbrfBBv6785y+PWiXiKHVlKEtSqI2l0cqV1r4E4JG4IwTNNbwA7suTvzQfq8zJxiljGV/66fj/miZJ2lV6M2Qs6TU9TVi1Rqj1KpXWzMAN8ADYADbwAjpLw1bxEUtUoPTfXTq0dOpSQVYEEEFSDyPkD4S9LzxCEj1T/AFlKl78FHq6D6y9rvZ5rX0ZeAcOo2uo0yz1XVFqVarMXfs86f8KjLMcKAO8Zu3VfWOWdwMD4Hc/dOI1zk7ug8u+G/AATSXi4Z9Ka3Ord8MEG+/tekly38p2k8ifxKCVmnoREQEREBERAREQEREBERAREQEREBERAREQERECLdaPum9+Q30lvVV7os/kj9xl3Wj7pvfkN9Jb1Ve6LP5I/cYEriIgUIkV4j0c7zEaihOcZ3U+QGk5ElcoRFSzaCpwakM5pufQUW/TeW1OD2x27J8+p/PeTepao3tKD6gZ/GYjw6n5EejOPrM9WekQdOjtDPsMN9sqD6fyjM2avR6jz0EHbZadEL9wxn85Lf/xif4v+t/8AWXrw+mP5QfXJ/WTqdEQTgqAjGd+ahaS7+g3/ACM6dhwE6gW1Cmu4Unc+PkMCSJKCjkoHoAP0l4EsxJhASsRNNkREBERAREQEREBERAREQEREBERAREQEREBERA4nTbhb3djcW9LHaVaRVdRwuTjmcHEt6DcJqWlhb29XT2lOnpbScrnJOxwPOIgd2IiAiIgIiICIiAiIgIiICIiAiIg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300" y="1047983"/>
            <a:ext cx="8651874" cy="58100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84300" y="160338"/>
            <a:ext cx="92223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 smtClean="0">
                <a:latin typeface="Comic Sans MS" panose="030F0702030302020204" pitchFamily="66" charset="0"/>
              </a:rPr>
              <a:t>Bunyi</a:t>
            </a:r>
            <a:r>
              <a:rPr lang="en-US" sz="3600" dirty="0" smtClean="0"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latin typeface="Comic Sans MS" panose="030F0702030302020204" pitchFamily="66" charset="0"/>
              </a:rPr>
              <a:t>tidak</a:t>
            </a:r>
            <a:r>
              <a:rPr lang="en-US" sz="3600" dirty="0" smtClean="0"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latin typeface="Comic Sans MS" panose="030F0702030302020204" pitchFamily="66" charset="0"/>
              </a:rPr>
              <a:t>boleh</a:t>
            </a:r>
            <a:r>
              <a:rPr lang="en-US" sz="3600" dirty="0" smtClean="0"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latin typeface="Comic Sans MS" panose="030F0702030302020204" pitchFamily="66" charset="0"/>
              </a:rPr>
              <a:t>merambat</a:t>
            </a:r>
            <a:r>
              <a:rPr lang="en-US" sz="3600" dirty="0" smtClean="0"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latin typeface="Comic Sans MS" panose="030F0702030302020204" pitchFamily="66" charset="0"/>
              </a:rPr>
              <a:t>melalui</a:t>
            </a:r>
            <a:r>
              <a:rPr lang="en-US" sz="3600" dirty="0" smtClean="0"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latin typeface="Comic Sans MS" panose="030F0702030302020204" pitchFamily="66" charset="0"/>
              </a:rPr>
              <a:t>vakum</a:t>
            </a:r>
            <a:endParaRPr lang="en-US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81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28466</TotalTime>
  <Words>450</Words>
  <Application>Microsoft Office PowerPoint</Application>
  <PresentationFormat>Widescreen</PresentationFormat>
  <Paragraphs>106</Paragraphs>
  <Slides>39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4" baseType="lpstr">
      <vt:lpstr>Adobe Fan Heiti Std B</vt:lpstr>
      <vt:lpstr>Adobe Garamond Pro</vt:lpstr>
      <vt:lpstr>Adobe Gothic Std B</vt:lpstr>
      <vt:lpstr>Adobe Heiti Std R</vt:lpstr>
      <vt:lpstr>Aharoni</vt:lpstr>
      <vt:lpstr>Arial</vt:lpstr>
      <vt:lpstr>Arial Black</vt:lpstr>
      <vt:lpstr>Berlin Sans FB Demi</vt:lpstr>
      <vt:lpstr>Calibri</vt:lpstr>
      <vt:lpstr>Calibri Light</vt:lpstr>
      <vt:lpstr>Comic Sans MS</vt:lpstr>
      <vt:lpstr>Cooper Black</vt:lpstr>
      <vt:lpstr>Hobo Std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391</cp:revision>
  <dcterms:created xsi:type="dcterms:W3CDTF">2015-03-03T07:41:30Z</dcterms:created>
  <dcterms:modified xsi:type="dcterms:W3CDTF">2018-10-07T17:02:03Z</dcterms:modified>
</cp:coreProperties>
</file>