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8" r:id="rId3"/>
    <p:sldId id="259" r:id="rId4"/>
    <p:sldId id="289" r:id="rId5"/>
    <p:sldId id="260" r:id="rId6"/>
    <p:sldId id="297" r:id="rId7"/>
    <p:sldId id="261" r:id="rId8"/>
    <p:sldId id="262" r:id="rId9"/>
    <p:sldId id="265" r:id="rId10"/>
    <p:sldId id="293" r:id="rId11"/>
    <p:sldId id="294" r:id="rId12"/>
    <p:sldId id="266" r:id="rId13"/>
    <p:sldId id="267" r:id="rId14"/>
    <p:sldId id="269" r:id="rId15"/>
    <p:sldId id="290" r:id="rId16"/>
    <p:sldId id="288" r:id="rId17"/>
    <p:sldId id="292" r:id="rId18"/>
    <p:sldId id="298" r:id="rId19"/>
    <p:sldId id="270" r:id="rId20"/>
    <p:sldId id="271" r:id="rId21"/>
    <p:sldId id="300" r:id="rId22"/>
    <p:sldId id="272" r:id="rId23"/>
    <p:sldId id="299" r:id="rId24"/>
    <p:sldId id="301" r:id="rId25"/>
    <p:sldId id="303" r:id="rId26"/>
    <p:sldId id="302" r:id="rId27"/>
    <p:sldId id="304" r:id="rId28"/>
    <p:sldId id="306" r:id="rId29"/>
    <p:sldId id="305" r:id="rId30"/>
    <p:sldId id="307" r:id="rId31"/>
    <p:sldId id="310" r:id="rId32"/>
    <p:sldId id="308" r:id="rId33"/>
    <p:sldId id="309" r:id="rId34"/>
    <p:sldId id="273" r:id="rId36"/>
    <p:sldId id="312" r:id="rId37"/>
    <p:sldId id="274" r:id="rId38"/>
    <p:sldId id="275" r:id="rId39"/>
    <p:sldId id="311" r:id="rId40"/>
    <p:sldId id="313" r:id="rId41"/>
    <p:sldId id="276" r:id="rId42"/>
    <p:sldId id="314" r:id="rId43"/>
    <p:sldId id="315" r:id="rId44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5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D4271-E900-43FD-9D5C-66235EBF920F}" type="datetimeFigureOut">
              <a:rPr lang="en-MY" smtClean="0"/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7448-4E93-4EF8-BC62-60FC105F3C73}" type="slidenum">
              <a:rPr lang="en-MY" smtClean="0"/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7448-4E93-4EF8-BC62-60FC105F3C73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02594" y="1928707"/>
            <a:ext cx="7599680" cy="1227032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02594" y="3317663"/>
            <a:ext cx="7604918" cy="198628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7077922"/>
            <a:ext cx="234696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7077922"/>
            <a:ext cx="318516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/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7077922"/>
            <a:ext cx="234696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15900"/>
            <a:ext cx="2263140" cy="67288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5900"/>
            <a:ext cx="6621780" cy="67288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3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1"/>
            <a:ext cx="8675370" cy="1700212"/>
          </a:xfrm>
        </p:spPr>
        <p:txBody>
          <a:bodyPr/>
          <a:lstStyle>
            <a:lvl1pPr marL="0" indent="0">
              <a:buNone/>
              <a:defRPr sz="2640"/>
            </a:lvl1pPr>
            <a:lvl2pPr marL="502920" indent="0">
              <a:buNone/>
              <a:defRPr sz="2200"/>
            </a:lvl2pPr>
            <a:lvl3pPr marL="1005840" indent="0">
              <a:buNone/>
              <a:defRPr sz="198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331383"/>
            <a:ext cx="4442460" cy="561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331383"/>
            <a:ext cx="4442460" cy="561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62" y="413808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62" y="1905318"/>
            <a:ext cx="4255611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262" y="2839085"/>
            <a:ext cx="4255611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567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567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62" y="518160"/>
            <a:ext cx="3244533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567" y="1119082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262" y="2331720"/>
            <a:ext cx="3244533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62" y="518160"/>
            <a:ext cx="3244533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567" y="1119082"/>
            <a:ext cx="5092065" cy="5523442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262" y="2331720"/>
            <a:ext cx="3244533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985" y="0"/>
            <a:ext cx="10065385" cy="777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502920" y="215900"/>
            <a:ext cx="9052560" cy="6602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502920" y="1331383"/>
            <a:ext cx="9052560" cy="5613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7077922"/>
            <a:ext cx="23469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540"/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7077922"/>
            <a:ext cx="31851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540"/>
            </a:lvl1pPr>
          </a:lstStyle>
          <a:p/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7077922"/>
            <a:ext cx="23469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540"/>
            </a:lvl1pPr>
          </a:lstStyle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77190" indent="-377190" algn="l" rtl="0" fontAlgn="base">
        <a:spcBef>
          <a:spcPct val="22000"/>
        </a:spcBef>
        <a:spcAft>
          <a:spcPct val="0"/>
        </a:spcAft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rtl="0" fontAlgn="base">
        <a:spcBef>
          <a:spcPct val="22000"/>
        </a:spcBef>
        <a:spcAft>
          <a:spcPct val="0"/>
        </a:spcAft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rtl="0" fontAlgn="base">
        <a:spcBef>
          <a:spcPct val="22000"/>
        </a:spcBef>
        <a:spcAft>
          <a:spcPct val="0"/>
        </a:spcAft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rtl="0" fontAlgn="base">
        <a:spcBef>
          <a:spcPct val="22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rtl="0" fontAlgn="base">
        <a:spcBef>
          <a:spcPct val="22000"/>
        </a:spcBef>
        <a:spcAft>
          <a:spcPct val="0"/>
        </a:spcAft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51961" y="6782706"/>
            <a:ext cx="9969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400" dirty="0">
                <a:latin typeface="Arial" panose="020B0604020202020204"/>
                <a:cs typeface="Arial" panose="020B0604020202020204"/>
              </a:rPr>
              <a:t>3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1295400"/>
            <a:ext cx="6477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smtClean="0"/>
              <a:t>BAB 8</a:t>
            </a:r>
            <a:br>
              <a:rPr lang="en-MY" sz="4400" dirty="0" smtClean="0"/>
            </a:br>
            <a:r>
              <a:rPr lang="en-MY" sz="4400" dirty="0" smtClean="0"/>
              <a:t>DAYA DAN GERAKAN</a:t>
            </a:r>
            <a:endParaRPr sz="4400" dirty="0"/>
          </a:p>
        </p:txBody>
      </p:sp>
      <p:pic>
        <p:nvPicPr>
          <p:cNvPr id="1026" name="Picture 2" descr="Image result for force and mo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02740"/>
            <a:ext cx="4972050" cy="38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2147" y="939799"/>
            <a:ext cx="45935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err="1" smtClean="0"/>
              <a:t>Daya</a:t>
            </a:r>
            <a:r>
              <a:rPr lang="en-MY" sz="4400" dirty="0" smtClean="0"/>
              <a:t> </a:t>
            </a:r>
            <a:r>
              <a:rPr lang="en-MY" sz="4400" dirty="0" err="1" smtClean="0"/>
              <a:t>elastik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93132" y="1984349"/>
            <a:ext cx="8379467" cy="109453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5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wujud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apabila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sesuatu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bahan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diregangkan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atau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dimampatkan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.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39261" y="6770006"/>
            <a:ext cx="12509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dirty="0">
                <a:latin typeface="Arial" panose="020B0604020202020204"/>
                <a:cs typeface="Arial" panose="020B0604020202020204"/>
              </a:rPr>
              <a:t>9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85105"/>
            <a:ext cx="3744008" cy="37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06" y="6782706"/>
            <a:ext cx="19875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1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526" y="2959098"/>
            <a:ext cx="54336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err="1" smtClean="0"/>
              <a:t>Pengukuran</a:t>
            </a:r>
            <a:r>
              <a:rPr lang="en-MY" sz="4400" dirty="0" smtClean="0"/>
              <a:t> </a:t>
            </a:r>
            <a:r>
              <a:rPr lang="en-MY" sz="4400" dirty="0" err="1" smtClean="0"/>
              <a:t>daya</a:t>
            </a:r>
            <a:r>
              <a:rPr lang="en-MY" sz="4400" dirty="0" smtClean="0"/>
              <a:t> </a:t>
            </a:r>
            <a:endParaRPr sz="4400" dirty="0"/>
          </a:p>
        </p:txBody>
      </p:sp>
      <p:sp>
        <p:nvSpPr>
          <p:cNvPr id="4" name="object 4"/>
          <p:cNvSpPr/>
          <p:nvPr/>
        </p:nvSpPr>
        <p:spPr>
          <a:xfrm>
            <a:off x="7620000" y="5000244"/>
            <a:ext cx="1981199" cy="23149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128006" y="6770006"/>
            <a:ext cx="18021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fizik-fizik.blogspot.com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667003"/>
            <a:ext cx="592872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pc="-5" dirty="0" err="1" smtClean="0"/>
              <a:t>Ciri-ciri</a:t>
            </a:r>
            <a:r>
              <a:rPr lang="en-MY" spc="-5" dirty="0" smtClean="0"/>
              <a:t> </a:t>
            </a:r>
            <a:r>
              <a:rPr lang="en-MY" spc="-5" dirty="0" err="1" smtClean="0"/>
              <a:t>daya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2046228"/>
            <a:ext cx="6553200" cy="396621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4965" marR="579120" indent="-342265">
              <a:lnSpc>
                <a:spcPts val="302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adalah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unit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vektor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kerana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mempunyai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magnitud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dan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arah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.</a:t>
            </a:r>
            <a:endParaRPr lang="en-MY" sz="2800" dirty="0" smtClean="0">
              <a:latin typeface="Arial" panose="020B0604020202020204"/>
              <a:cs typeface="Arial" panose="020B0604020202020204"/>
            </a:endParaRPr>
          </a:p>
          <a:p>
            <a:pPr marL="12700" marR="579120">
              <a:lnSpc>
                <a:spcPts val="3020"/>
              </a:lnSpc>
              <a:spcBef>
                <a:spcPts val="480"/>
              </a:spcBef>
              <a:tabLst>
                <a:tab pos="354965" algn="l"/>
                <a:tab pos="355600" algn="l"/>
              </a:tabLst>
            </a:pPr>
            <a:endParaRPr lang="en-MY" sz="2800" dirty="0" smtClean="0">
              <a:latin typeface="Arial" panose="020B0604020202020204"/>
              <a:cs typeface="Arial" panose="020B0604020202020204"/>
            </a:endParaRPr>
          </a:p>
          <a:p>
            <a:pPr marL="354965" marR="579120" indent="-342265">
              <a:lnSpc>
                <a:spcPts val="302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2800" dirty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diukur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dengan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mengukur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neraca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spring. </a:t>
            </a:r>
            <a:endParaRPr lang="en-MY" sz="2800" b="1" spc="-5" dirty="0" smtClean="0">
              <a:latin typeface="Arial" panose="020B0604020202020204"/>
              <a:cs typeface="Arial" panose="020B0604020202020204"/>
            </a:endParaRPr>
          </a:p>
          <a:p>
            <a:pPr marL="354965" marR="579120" indent="-342265">
              <a:lnSpc>
                <a:spcPts val="302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endParaRPr sz="2800" dirty="0">
              <a:latin typeface="Arial" panose="020B0604020202020204"/>
              <a:cs typeface="Arial" panose="020B0604020202020204"/>
            </a:endParaRPr>
          </a:p>
          <a:p>
            <a:pPr marL="354965" indent="-342265">
              <a:lnSpc>
                <a:spcPts val="3190"/>
              </a:lnSpc>
              <a:spcBef>
                <a:spcPts val="31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MY" sz="2800" dirty="0" smtClean="0">
                <a:latin typeface="Arial" panose="020B0604020202020204"/>
                <a:cs typeface="Arial" panose="020B0604020202020204"/>
              </a:rPr>
              <a:t>Unit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err="1" smtClean="0">
                <a:latin typeface="Arial" panose="020B0604020202020204"/>
                <a:cs typeface="Arial" panose="020B0604020202020204"/>
              </a:rPr>
              <a:t>adalah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newton (N).</a:t>
            </a:r>
            <a:endParaRPr sz="2800" dirty="0">
              <a:latin typeface="Arial" panose="020B0604020202020204"/>
              <a:cs typeface="Arial" panose="020B0604020202020204"/>
            </a:endParaRPr>
          </a:p>
          <a:p>
            <a:pPr marL="354965" marR="5080" indent="-342265">
              <a:lnSpc>
                <a:spcPct val="9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MY" sz="2800" dirty="0" smtClean="0">
                <a:latin typeface="Arial" panose="020B0604020202020204"/>
                <a:cs typeface="Arial" panose="020B0604020202020204"/>
              </a:rPr>
              <a:t>100g = 1N</a:t>
            </a:r>
            <a:endParaRPr lang="en-MY" sz="2800" dirty="0" smtClean="0">
              <a:latin typeface="Arial" panose="020B0604020202020204"/>
              <a:cs typeface="Arial" panose="020B0604020202020204"/>
            </a:endParaRPr>
          </a:p>
          <a:p>
            <a:pPr marL="12700" marR="5080">
              <a:lnSpc>
                <a:spcPct val="90000"/>
              </a:lnSpc>
              <a:spcBef>
                <a:spcPts val="670"/>
              </a:spcBef>
              <a:tabLst>
                <a:tab pos="354965" algn="l"/>
                <a:tab pos="355600" algn="l"/>
              </a:tabLst>
            </a:pPr>
            <a:r>
              <a:rPr lang="en-MY" sz="2800" dirty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dirty="0" smtClean="0">
                <a:latin typeface="Arial" panose="020B0604020202020204"/>
                <a:cs typeface="Arial" panose="020B0604020202020204"/>
              </a:rPr>
              <a:t>    1kg = 10N</a:t>
            </a:r>
            <a:endParaRPr sz="28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0206" y="6770006"/>
            <a:ext cx="224154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2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074" name="Picture 2" descr="Image result for mengukur daya gesera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7" b="108"/>
          <a:stretch>
            <a:fillRect/>
          </a:stretch>
        </p:blipFill>
        <p:spPr bwMode="auto">
          <a:xfrm>
            <a:off x="6427393" y="980871"/>
            <a:ext cx="2435225" cy="43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5581" y="939799"/>
            <a:ext cx="43459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" panose="020B0604020202020204"/>
                <a:cs typeface="Arial" panose="020B0604020202020204"/>
              </a:rPr>
              <a:t>Weight and</a:t>
            </a:r>
            <a:r>
              <a:rPr sz="4400" b="0" spc="-50" dirty="0">
                <a:latin typeface="Arial" panose="020B0604020202020204"/>
                <a:cs typeface="Arial" panose="020B0604020202020204"/>
              </a:rPr>
              <a:t> </a:t>
            </a:r>
            <a:r>
              <a:rPr sz="4400" b="0" spc="-5" dirty="0">
                <a:latin typeface="Arial" panose="020B0604020202020204"/>
                <a:cs typeface="Arial" panose="020B0604020202020204"/>
              </a:rPr>
              <a:t>mass</a:t>
            </a:r>
            <a:endParaRPr sz="4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85" y="2113769"/>
            <a:ext cx="8206745" cy="446838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28006" y="6770006"/>
            <a:ext cx="18021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fizik-fizik.blogspot.com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40206" y="6770006"/>
            <a:ext cx="224154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4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736179" cy="2000548"/>
          </a:xfrm>
        </p:spPr>
        <p:txBody>
          <a:bodyPr/>
          <a:lstStyle/>
          <a:p>
            <a:r>
              <a:rPr lang="en-MY" sz="2600" dirty="0" err="1" smtClean="0"/>
              <a:t>Pasangan</a:t>
            </a:r>
            <a:r>
              <a:rPr lang="en-MY" sz="2600" dirty="0" smtClean="0"/>
              <a:t> </a:t>
            </a:r>
            <a:r>
              <a:rPr lang="en-MY" sz="2600" dirty="0" err="1" smtClean="0"/>
              <a:t>daya</a:t>
            </a:r>
            <a:r>
              <a:rPr lang="en-MY" sz="2600" dirty="0" smtClean="0"/>
              <a:t> </a:t>
            </a:r>
            <a:r>
              <a:rPr lang="en-MY" sz="2600" dirty="0" err="1" smtClean="0"/>
              <a:t>tindakan-daya</a:t>
            </a:r>
            <a:r>
              <a:rPr lang="en-MY" sz="2600" dirty="0" smtClean="0"/>
              <a:t> </a:t>
            </a:r>
            <a:r>
              <a:rPr lang="en-MY" sz="2600" dirty="0" err="1" smtClean="0"/>
              <a:t>balas</a:t>
            </a:r>
            <a:br>
              <a:rPr lang="en-MY" sz="2600" dirty="0" smtClean="0"/>
            </a:br>
            <a:br>
              <a:rPr lang="en-MY" sz="2600" dirty="0"/>
            </a:br>
            <a:r>
              <a:rPr lang="en-MY" sz="2600" b="0" dirty="0" err="1"/>
              <a:t>H</a:t>
            </a:r>
            <a:r>
              <a:rPr lang="en-MY" sz="2600" b="0" dirty="0" err="1" smtClean="0"/>
              <a:t>ukum</a:t>
            </a:r>
            <a:r>
              <a:rPr lang="en-MY" sz="2600" b="0" dirty="0" smtClean="0"/>
              <a:t> Newton </a:t>
            </a:r>
            <a:r>
              <a:rPr lang="en-MY" sz="2600" b="0" dirty="0" err="1"/>
              <a:t>K</a:t>
            </a:r>
            <a:r>
              <a:rPr lang="en-MY" sz="2600" b="0" dirty="0" err="1" smtClean="0"/>
              <a:t>etiga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menyatakan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bahawa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bagi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setiap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daya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tindakan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terdapat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daya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tindak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balas</a:t>
            </a:r>
            <a:r>
              <a:rPr lang="en-MY" sz="2600" b="0" dirty="0" smtClean="0"/>
              <a:t> yang </a:t>
            </a:r>
            <a:r>
              <a:rPr lang="en-MY" sz="2600" b="0" dirty="0" err="1" smtClean="0"/>
              <a:t>sama</a:t>
            </a:r>
            <a:r>
              <a:rPr lang="en-MY" sz="2600" b="0" dirty="0" smtClean="0"/>
              <a:t> magnitude </a:t>
            </a:r>
            <a:r>
              <a:rPr lang="en-MY" sz="2600" b="0" dirty="0" err="1" smtClean="0"/>
              <a:t>tetapi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bertentangan</a:t>
            </a:r>
            <a:r>
              <a:rPr lang="en-MY" sz="2600" b="0" dirty="0" smtClean="0"/>
              <a:t> </a:t>
            </a:r>
            <a:r>
              <a:rPr lang="en-MY" sz="2600" b="0" dirty="0" err="1" smtClean="0"/>
              <a:t>arah</a:t>
            </a:r>
            <a:endParaRPr lang="en-MY" sz="2600" b="0" dirty="0"/>
          </a:p>
        </p:txBody>
      </p:sp>
      <p:pic>
        <p:nvPicPr>
          <p:cNvPr id="4098" name="Picture 2" descr="Image result for hukum newton ketig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89" y="3276600"/>
            <a:ext cx="67056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8549640" cy="348942"/>
          </a:xfrm>
        </p:spPr>
        <p:txBody>
          <a:bodyPr/>
          <a:lstStyle/>
          <a:p>
            <a:pPr marL="355600" marR="5080" indent="-342900">
              <a:lnSpc>
                <a:spcPts val="2870"/>
              </a:lnSpc>
              <a:spcBef>
                <a:spcPts val="585"/>
              </a:spcBef>
              <a:tabLst>
                <a:tab pos="354965" algn="l"/>
                <a:tab pos="355600" algn="l"/>
              </a:tabLst>
            </a:pPr>
            <a:endParaRPr lang="en-MY" sz="2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533400" y="0"/>
            <a:ext cx="7040880" cy="430887"/>
          </a:xfrm>
        </p:spPr>
        <p:txBody>
          <a:bodyPr/>
          <a:lstStyle/>
          <a:p>
            <a:r>
              <a:rPr lang="en-MY" sz="2800" b="1" dirty="0" smtClean="0"/>
              <a:t>8.2 </a:t>
            </a:r>
            <a:r>
              <a:rPr lang="en-MY" sz="2800" b="1" dirty="0" err="1" smtClean="0"/>
              <a:t>kesan-kesan</a:t>
            </a:r>
            <a:r>
              <a:rPr lang="en-MY" sz="2800" b="1" dirty="0" smtClean="0"/>
              <a:t> </a:t>
            </a:r>
            <a:r>
              <a:rPr lang="en-MY" sz="2800" b="1" dirty="0" err="1" smtClean="0"/>
              <a:t>daya</a:t>
            </a:r>
            <a:endParaRPr lang="en-MY" sz="2800" b="1" dirty="0"/>
          </a:p>
        </p:txBody>
      </p:sp>
      <p:pic>
        <p:nvPicPr>
          <p:cNvPr id="1026" name="Picture 2" descr="Image result for kesan day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4200"/>
            <a:ext cx="8754110" cy="71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339" y="365267"/>
            <a:ext cx="7395159" cy="615553"/>
          </a:xfrm>
        </p:spPr>
        <p:txBody>
          <a:bodyPr/>
          <a:lstStyle/>
          <a:p>
            <a:r>
              <a:rPr lang="en-MY" dirty="0" err="1" smtClean="0"/>
              <a:t>Daya</a:t>
            </a:r>
            <a:r>
              <a:rPr lang="en-MY" dirty="0" smtClean="0"/>
              <a:t> </a:t>
            </a:r>
            <a:r>
              <a:rPr lang="en-MY" dirty="0" err="1" smtClean="0"/>
              <a:t>apungan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973" y="1205865"/>
            <a:ext cx="7811720" cy="295465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MY" dirty="0" err="1" smtClean="0"/>
              <a:t>Suatu</a:t>
            </a:r>
            <a:r>
              <a:rPr lang="en-MY" dirty="0" smtClean="0"/>
              <a:t> </a:t>
            </a:r>
            <a:r>
              <a:rPr lang="en-MY" dirty="0" err="1" smtClean="0"/>
              <a:t>objek</a:t>
            </a:r>
            <a:r>
              <a:rPr lang="en-MY" dirty="0" smtClean="0"/>
              <a:t> </a:t>
            </a:r>
            <a:r>
              <a:rPr lang="en-MY" dirty="0" err="1" smtClean="0"/>
              <a:t>akan</a:t>
            </a:r>
            <a:r>
              <a:rPr lang="en-MY" dirty="0" smtClean="0"/>
              <a:t> </a:t>
            </a:r>
            <a:r>
              <a:rPr lang="en-MY" dirty="0" err="1" smtClean="0"/>
              <a:t>terapung</a:t>
            </a:r>
            <a:r>
              <a:rPr lang="en-MY" dirty="0" smtClean="0"/>
              <a:t> </a:t>
            </a:r>
            <a:r>
              <a:rPr lang="en-MY" dirty="0" err="1" smtClean="0"/>
              <a:t>jika</a:t>
            </a:r>
            <a:r>
              <a:rPr lang="en-MY" dirty="0" smtClean="0"/>
              <a:t> </a:t>
            </a:r>
            <a:r>
              <a:rPr lang="en-MY" dirty="0" err="1" smtClean="0"/>
              <a:t>daya</a:t>
            </a:r>
            <a:r>
              <a:rPr lang="en-MY" dirty="0" smtClean="0"/>
              <a:t> </a:t>
            </a:r>
            <a:r>
              <a:rPr lang="en-MY" dirty="0" err="1" smtClean="0"/>
              <a:t>apungan</a:t>
            </a:r>
            <a:r>
              <a:rPr lang="en-MY" dirty="0" smtClean="0"/>
              <a:t> yang </a:t>
            </a:r>
            <a:r>
              <a:rPr lang="en-MY" dirty="0" err="1" smtClean="0"/>
              <a:t>bertindak</a:t>
            </a:r>
            <a:r>
              <a:rPr lang="en-MY" dirty="0" smtClean="0"/>
              <a:t> </a:t>
            </a:r>
            <a:r>
              <a:rPr lang="en-MY" dirty="0" err="1" smtClean="0"/>
              <a:t>padanya</a:t>
            </a:r>
            <a:r>
              <a:rPr lang="en-MY" dirty="0" smtClean="0"/>
              <a:t> </a:t>
            </a:r>
            <a:r>
              <a:rPr lang="en-MY" dirty="0" err="1" smtClean="0"/>
              <a:t>cukup</a:t>
            </a:r>
            <a:r>
              <a:rPr lang="en-MY" dirty="0" smtClean="0"/>
              <a:t> </a:t>
            </a:r>
            <a:r>
              <a:rPr lang="en-MY" dirty="0" err="1" smtClean="0"/>
              <a:t>untuk</a:t>
            </a:r>
            <a:r>
              <a:rPr lang="en-MY" dirty="0" smtClean="0"/>
              <a:t> </a:t>
            </a:r>
            <a:r>
              <a:rPr lang="en-MY" dirty="0" err="1" smtClean="0"/>
              <a:t>menampung</a:t>
            </a:r>
            <a:r>
              <a:rPr lang="en-MY" dirty="0" smtClean="0"/>
              <a:t> </a:t>
            </a:r>
            <a:r>
              <a:rPr lang="en-MY" dirty="0" err="1" smtClean="0"/>
              <a:t>beratnya</a:t>
            </a:r>
            <a:r>
              <a:rPr lang="en-MY" dirty="0" smtClean="0"/>
              <a:t>.</a:t>
            </a:r>
            <a:endParaRPr lang="en-MY" dirty="0" smtClean="0"/>
          </a:p>
          <a:p>
            <a:pPr marL="457200" indent="-457200">
              <a:buFont typeface="+mj-lt"/>
              <a:buAutoNum type="arabicPeriod"/>
            </a:pPr>
            <a:r>
              <a:rPr lang="en-MY" dirty="0" err="1" smtClean="0"/>
              <a:t>Sebaliknya</a:t>
            </a:r>
            <a:r>
              <a:rPr lang="en-MY" dirty="0" smtClean="0"/>
              <a:t>, </a:t>
            </a:r>
            <a:r>
              <a:rPr lang="en-MY" dirty="0" err="1" smtClean="0"/>
              <a:t>sesuatu</a:t>
            </a:r>
            <a:r>
              <a:rPr lang="en-MY" dirty="0" smtClean="0"/>
              <a:t> </a:t>
            </a:r>
            <a:r>
              <a:rPr lang="en-MY" dirty="0" err="1" smtClean="0"/>
              <a:t>objek</a:t>
            </a:r>
            <a:r>
              <a:rPr lang="en-MY" dirty="0" smtClean="0"/>
              <a:t> </a:t>
            </a:r>
            <a:r>
              <a:rPr lang="en-MY" dirty="0" err="1" smtClean="0"/>
              <a:t>akan</a:t>
            </a:r>
            <a:r>
              <a:rPr lang="en-MY" dirty="0" smtClean="0"/>
              <a:t> </a:t>
            </a:r>
            <a:r>
              <a:rPr lang="en-MY" dirty="0" err="1" smtClean="0"/>
              <a:t>tenggelam</a:t>
            </a:r>
            <a:r>
              <a:rPr lang="en-MY" dirty="0" smtClean="0"/>
              <a:t> </a:t>
            </a:r>
            <a:r>
              <a:rPr lang="en-MY" dirty="0" err="1" smtClean="0"/>
              <a:t>jika</a:t>
            </a:r>
            <a:r>
              <a:rPr lang="en-MY" dirty="0" smtClean="0"/>
              <a:t> </a:t>
            </a:r>
            <a:r>
              <a:rPr lang="en-MY" dirty="0" err="1" smtClean="0"/>
              <a:t>daya</a:t>
            </a:r>
            <a:r>
              <a:rPr lang="en-MY" dirty="0" smtClean="0"/>
              <a:t> </a:t>
            </a:r>
            <a:r>
              <a:rPr lang="en-MY" dirty="0" err="1" smtClean="0"/>
              <a:t>apungan</a:t>
            </a:r>
            <a:r>
              <a:rPr lang="en-MY" dirty="0" smtClean="0"/>
              <a:t> yang </a:t>
            </a:r>
            <a:r>
              <a:rPr lang="en-MY" dirty="0" err="1" smtClean="0"/>
              <a:t>bertindak</a:t>
            </a:r>
            <a:r>
              <a:rPr lang="en-MY" dirty="0" smtClean="0"/>
              <a:t> </a:t>
            </a:r>
            <a:r>
              <a:rPr lang="en-MY" dirty="0" err="1" smtClean="0"/>
              <a:t>padanya</a:t>
            </a:r>
            <a:r>
              <a:rPr lang="en-MY" dirty="0" smtClean="0"/>
              <a:t> </a:t>
            </a:r>
            <a:r>
              <a:rPr lang="en-MY" dirty="0" err="1" smtClean="0"/>
              <a:t>tidak</a:t>
            </a:r>
            <a:r>
              <a:rPr lang="en-MY" dirty="0" smtClean="0"/>
              <a:t> </a:t>
            </a:r>
            <a:r>
              <a:rPr lang="en-MY" dirty="0" err="1" smtClean="0"/>
              <a:t>cukup</a:t>
            </a:r>
            <a:r>
              <a:rPr lang="en-MY" dirty="0" smtClean="0"/>
              <a:t> </a:t>
            </a:r>
            <a:r>
              <a:rPr lang="en-MY" dirty="0" err="1" smtClean="0"/>
              <a:t>untuk</a:t>
            </a:r>
            <a:r>
              <a:rPr lang="en-MY" dirty="0" smtClean="0"/>
              <a:t> </a:t>
            </a:r>
            <a:r>
              <a:rPr lang="en-MY" dirty="0" err="1" smtClean="0"/>
              <a:t>menampung</a:t>
            </a:r>
            <a:r>
              <a:rPr lang="en-MY" dirty="0" smtClean="0"/>
              <a:t> </a:t>
            </a:r>
            <a:r>
              <a:rPr lang="en-MY" dirty="0" err="1" smtClean="0"/>
              <a:t>beratnya</a:t>
            </a:r>
            <a:r>
              <a:rPr lang="en-MY" dirty="0" smtClean="0"/>
              <a:t>.</a:t>
            </a:r>
            <a:endParaRPr lang="en-MY" dirty="0" smtClean="0"/>
          </a:p>
          <a:p>
            <a:pPr marL="457200" indent="-457200">
              <a:buFont typeface="+mj-lt"/>
              <a:buAutoNum type="arabicPeriod"/>
            </a:pPr>
            <a:endParaRPr lang="en-MY" dirty="0"/>
          </a:p>
          <a:p>
            <a:pPr marL="457200" indent="-457200">
              <a:buFont typeface="+mj-lt"/>
              <a:buAutoNum type="arabicPeriod"/>
            </a:pPr>
            <a:r>
              <a:rPr lang="en-MY" dirty="0" err="1" smtClean="0"/>
              <a:t>Daya</a:t>
            </a:r>
            <a:r>
              <a:rPr lang="en-MY" dirty="0" smtClean="0"/>
              <a:t> </a:t>
            </a:r>
            <a:r>
              <a:rPr lang="en-MY" dirty="0" err="1" smtClean="0"/>
              <a:t>apungan</a:t>
            </a:r>
            <a:r>
              <a:rPr lang="en-MY" dirty="0" smtClean="0"/>
              <a:t> = </a:t>
            </a:r>
            <a:r>
              <a:rPr lang="en-MY" dirty="0" err="1" smtClean="0"/>
              <a:t>berat</a:t>
            </a:r>
            <a:r>
              <a:rPr lang="en-MY" dirty="0" smtClean="0"/>
              <a:t> </a:t>
            </a:r>
            <a:r>
              <a:rPr lang="en-MY" dirty="0" err="1" smtClean="0"/>
              <a:t>sebenar</a:t>
            </a:r>
            <a:r>
              <a:rPr lang="en-MY" dirty="0" smtClean="0"/>
              <a:t> – </a:t>
            </a:r>
            <a:r>
              <a:rPr lang="en-MY" dirty="0" err="1" smtClean="0"/>
              <a:t>berat</a:t>
            </a:r>
            <a:r>
              <a:rPr lang="en-MY" dirty="0" smtClean="0"/>
              <a:t> </a:t>
            </a:r>
            <a:r>
              <a:rPr lang="en-MY" dirty="0" err="1" smtClean="0"/>
              <a:t>ketara</a:t>
            </a:r>
            <a:r>
              <a:rPr lang="en-MY" dirty="0" smtClean="0"/>
              <a:t>.</a:t>
            </a:r>
            <a:endParaRPr lang="en-MY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3630" y="4731385"/>
            <a:ext cx="2489200" cy="1925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3339" y="1646934"/>
            <a:ext cx="7811720" cy="1107996"/>
          </a:xfrm>
        </p:spPr>
        <p:txBody>
          <a:bodyPr/>
          <a:lstStyle/>
          <a:p>
            <a:r>
              <a:rPr lang="en-MY" dirty="0" err="1" smtClean="0"/>
              <a:t>Berat</a:t>
            </a:r>
            <a:r>
              <a:rPr lang="en-MY" dirty="0" smtClean="0"/>
              <a:t> </a:t>
            </a:r>
            <a:r>
              <a:rPr lang="en-MY" dirty="0" err="1" smtClean="0"/>
              <a:t>sebenar</a:t>
            </a:r>
            <a:r>
              <a:rPr lang="en-MY" dirty="0" smtClean="0"/>
              <a:t>= </a:t>
            </a:r>
            <a:r>
              <a:rPr lang="en-MY" dirty="0" err="1" smtClean="0"/>
              <a:t>berat</a:t>
            </a:r>
            <a:r>
              <a:rPr lang="en-MY" dirty="0" smtClean="0"/>
              <a:t> </a:t>
            </a:r>
            <a:r>
              <a:rPr lang="en-MY" dirty="0" err="1" smtClean="0"/>
              <a:t>objek</a:t>
            </a:r>
            <a:r>
              <a:rPr lang="en-MY" dirty="0" smtClean="0"/>
              <a:t>  </a:t>
            </a:r>
            <a:r>
              <a:rPr lang="en-MY" dirty="0" err="1" smtClean="0"/>
              <a:t>didalam</a:t>
            </a:r>
            <a:r>
              <a:rPr lang="en-MY" dirty="0" smtClean="0"/>
              <a:t> </a:t>
            </a:r>
            <a:r>
              <a:rPr lang="en-MY" dirty="0" err="1" smtClean="0"/>
              <a:t>udara</a:t>
            </a:r>
            <a:endParaRPr lang="en-MY" dirty="0" smtClean="0"/>
          </a:p>
          <a:p>
            <a:endParaRPr lang="en-MY" dirty="0" smtClean="0"/>
          </a:p>
          <a:p>
            <a:r>
              <a:rPr lang="en-MY" dirty="0" err="1" smtClean="0"/>
              <a:t>Berat</a:t>
            </a:r>
            <a:r>
              <a:rPr lang="en-MY" dirty="0" smtClean="0"/>
              <a:t> </a:t>
            </a:r>
            <a:r>
              <a:rPr lang="en-MY" dirty="0" err="1" smtClean="0"/>
              <a:t>ketara</a:t>
            </a:r>
            <a:r>
              <a:rPr lang="en-MY" dirty="0" smtClean="0"/>
              <a:t> = </a:t>
            </a:r>
            <a:r>
              <a:rPr lang="en-MY" dirty="0" err="1" smtClean="0"/>
              <a:t>berat</a:t>
            </a:r>
            <a:r>
              <a:rPr lang="en-MY" dirty="0" smtClean="0"/>
              <a:t> </a:t>
            </a:r>
            <a:r>
              <a:rPr lang="en-MY" dirty="0" err="1" smtClean="0"/>
              <a:t>objek</a:t>
            </a:r>
            <a:r>
              <a:rPr lang="en-MY" dirty="0" smtClean="0"/>
              <a:t> </a:t>
            </a:r>
            <a:r>
              <a:rPr lang="en-MY" dirty="0" err="1" smtClean="0"/>
              <a:t>terendam</a:t>
            </a:r>
            <a:r>
              <a:rPr lang="en-MY" dirty="0" smtClean="0"/>
              <a:t> </a:t>
            </a:r>
            <a:r>
              <a:rPr lang="en-MY" dirty="0" err="1" smtClean="0"/>
              <a:t>didalam</a:t>
            </a:r>
            <a:r>
              <a:rPr lang="en-MY" dirty="0" smtClean="0"/>
              <a:t> </a:t>
            </a:r>
            <a:r>
              <a:rPr lang="en-MY" dirty="0" err="1" smtClean="0"/>
              <a:t>cecair</a:t>
            </a:r>
            <a:r>
              <a:rPr lang="en-MY" dirty="0" smtClean="0"/>
              <a:t>.</a:t>
            </a:r>
            <a:endParaRPr lang="en-MY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06" y="6782706"/>
            <a:ext cx="19875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5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1620" y="2074024"/>
            <a:ext cx="7395159" cy="1242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04820" marR="5080" indent="-2639695">
              <a:lnSpc>
                <a:spcPct val="100000"/>
              </a:lnSpc>
              <a:spcBef>
                <a:spcPts val="95"/>
              </a:spcBef>
            </a:pPr>
            <a:r>
              <a:rPr lang="en-MY" sz="8000" spc="-5" dirty="0" err="1" smtClean="0"/>
              <a:t>TUAS</a:t>
            </a:r>
            <a:endParaRPr lang="en-MY" sz="8000" spc="-5" dirty="0" err="1" smtClean="0"/>
          </a:p>
        </p:txBody>
      </p:sp>
      <p:sp>
        <p:nvSpPr>
          <p:cNvPr id="4" name="object 4"/>
          <p:cNvSpPr/>
          <p:nvPr/>
        </p:nvSpPr>
        <p:spPr>
          <a:xfrm>
            <a:off x="7620000" y="5000244"/>
            <a:ext cx="1981199" cy="23149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128006" y="6770006"/>
            <a:ext cx="18021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fizik-fizik.blogspot.com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3905" y="665479"/>
            <a:ext cx="36931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b="0" spc="-5" dirty="0" err="1" smtClean="0">
                <a:latin typeface="Arial" panose="020B0604020202020204"/>
                <a:cs typeface="Arial" panose="020B0604020202020204"/>
              </a:rPr>
              <a:t>Tuas</a:t>
            </a:r>
            <a:r>
              <a:rPr lang="en-MY" sz="4400" b="0" spc="-5" dirty="0" smtClean="0">
                <a:latin typeface="Arial" panose="020B0604020202020204"/>
                <a:cs typeface="Arial" panose="020B0604020202020204"/>
              </a:rPr>
              <a:t> </a:t>
            </a:r>
            <a:endParaRPr sz="4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5340" y="1823725"/>
            <a:ext cx="7596505" cy="1317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Tuas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ialah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sebuah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palang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yang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berputar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pada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suatu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titik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.</a:t>
            </a:r>
            <a:endParaRPr lang="en-MY" sz="2800" spc="-5" dirty="0" smtClean="0">
              <a:latin typeface="Arial" panose="020B0604020202020204"/>
              <a:cs typeface="Arial" panose="020B0604020202020204"/>
            </a:endParaRPr>
          </a:p>
          <a:p>
            <a:pPr marL="355600" marR="508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Tuas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juga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merupakan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mesin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800" spc="-5" dirty="0" err="1" smtClean="0">
                <a:latin typeface="Arial" panose="020B0604020202020204"/>
                <a:cs typeface="Arial" panose="020B0604020202020204"/>
              </a:rPr>
              <a:t>ringkas</a:t>
            </a:r>
            <a:r>
              <a:rPr lang="en-MY" sz="2800" spc="-5" dirty="0" smtClean="0">
                <a:latin typeface="Arial" panose="020B0604020202020204"/>
                <a:cs typeface="Arial" panose="020B0604020202020204"/>
              </a:rPr>
              <a:t>.</a:t>
            </a:r>
            <a:endParaRPr sz="28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0206" y="6770006"/>
            <a:ext cx="224154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6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420" r="3363" b="25536"/>
          <a:stretch>
            <a:fillRect/>
          </a:stretch>
        </p:blipFill>
        <p:spPr>
          <a:xfrm>
            <a:off x="3304721" y="3603044"/>
            <a:ext cx="6197675" cy="31669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1242" y="939799"/>
            <a:ext cx="37541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b="0" spc="-5" dirty="0" smtClean="0">
                <a:latin typeface="Arial" panose="020B0604020202020204"/>
                <a:cs typeface="Arial" panose="020B0604020202020204"/>
              </a:rPr>
              <a:t>DAYA</a:t>
            </a:r>
            <a:endParaRPr sz="4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752600"/>
            <a:ext cx="8347067" cy="120481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5600" marR="500380" indent="-342900">
              <a:lnSpc>
                <a:spcPts val="2870"/>
              </a:lnSpc>
              <a:spcBef>
                <a:spcPts val="20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lang="en-MY" sz="3400" b="1" spc="-5" dirty="0" err="1" smtClean="0">
                <a:solidFill>
                  <a:srgbClr val="FF0065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Daya</a:t>
            </a:r>
            <a:r>
              <a:rPr lang="en-MY" sz="3400" b="1" spc="-5" dirty="0" smtClean="0">
                <a:solidFill>
                  <a:srgbClr val="FF0065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ialah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tarikan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atau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tolakan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yang di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kenakan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ke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atas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suatu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MY" sz="3400" b="1" spc="-5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objek</a:t>
            </a:r>
            <a:r>
              <a:rPr lang="en-MY" sz="3400" b="1" spc="-5" dirty="0" smtClean="0">
                <a:latin typeface="Aparajita" panose="020B0604020202020204" pitchFamily="34" charset="0"/>
                <a:cs typeface="Aparajita" panose="020B0604020202020204" pitchFamily="34" charset="0"/>
              </a:rPr>
              <a:t>.</a:t>
            </a:r>
            <a:endParaRPr lang="en-MY" sz="3400" b="1" spc="-5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12700" marR="500380">
              <a:lnSpc>
                <a:spcPts val="2870"/>
              </a:lnSpc>
              <a:spcBef>
                <a:spcPts val="200"/>
              </a:spcBef>
              <a:tabLst>
                <a:tab pos="354965" algn="l"/>
                <a:tab pos="355600" algn="l"/>
              </a:tabLst>
            </a:pPr>
            <a:endParaRPr lang="en-MY" sz="34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1026" name="Picture 2" descr="Image result for tolakan dan tarika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7" t="12809" r="20145" b="30589"/>
          <a:stretch>
            <a:fillRect/>
          </a:stretch>
        </p:blipFill>
        <p:spPr bwMode="auto">
          <a:xfrm>
            <a:off x="3461816" y="2641283"/>
            <a:ext cx="5365690" cy="4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074" name="Picture 2" descr="Image result for pengelasan tua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763000" cy="6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40206" y="6729472"/>
            <a:ext cx="2241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7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026" name="Picture 2" descr="Image result for kegunaan tua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609600"/>
            <a:ext cx="8971703" cy="673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799"/>
            <a:ext cx="8763000" cy="6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098" name="Picture 2" descr="Image result for pengelasan tua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762000"/>
            <a:ext cx="880983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146" name="Picture 2" descr="Image result for pengelasan tua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33400"/>
            <a:ext cx="842605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5122" name="Picture 2" descr="Image result for pengelasan tua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92" y="914400"/>
            <a:ext cx="8342213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7170" name="Picture 2" descr="Image result for momen daya tingkatan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11704" r="11335" b="5310"/>
          <a:stretch>
            <a:fillRect/>
          </a:stretch>
        </p:blipFill>
        <p:spPr bwMode="auto">
          <a:xfrm>
            <a:off x="429943" y="152400"/>
            <a:ext cx="936673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9218" name="Picture 2" descr="Image result for momen daya tingkatan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9746" r="17074" b="10122"/>
          <a:stretch>
            <a:fillRect/>
          </a:stretch>
        </p:blipFill>
        <p:spPr bwMode="auto">
          <a:xfrm>
            <a:off x="838200" y="533400"/>
            <a:ext cx="8458200" cy="673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8194" name="Picture 2" descr="Image result for momen daya tingkatan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39" y="838200"/>
            <a:ext cx="8486868" cy="63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7395159" cy="615553"/>
          </a:xfrm>
        </p:spPr>
        <p:txBody>
          <a:bodyPr/>
          <a:lstStyle/>
          <a:p>
            <a:r>
              <a:rPr lang="en-MY" dirty="0" err="1" smtClean="0"/>
              <a:t>Tekanan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3339" y="1646935"/>
            <a:ext cx="7811720" cy="73866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MY" dirty="0" err="1" smtClean="0"/>
              <a:t>Tekanan</a:t>
            </a:r>
            <a:r>
              <a:rPr lang="en-MY" dirty="0" smtClean="0"/>
              <a:t> </a:t>
            </a:r>
            <a:r>
              <a:rPr lang="en-MY" dirty="0" err="1" smtClean="0"/>
              <a:t>ialah</a:t>
            </a:r>
            <a:r>
              <a:rPr lang="en-MY" dirty="0" smtClean="0"/>
              <a:t> </a:t>
            </a:r>
            <a:r>
              <a:rPr lang="en-MY" dirty="0" err="1" smtClean="0"/>
              <a:t>daya</a:t>
            </a:r>
            <a:r>
              <a:rPr lang="en-MY" dirty="0" smtClean="0"/>
              <a:t> per unit </a:t>
            </a:r>
            <a:r>
              <a:rPr lang="en-MY" dirty="0" err="1" smtClean="0"/>
              <a:t>luas</a:t>
            </a:r>
            <a:r>
              <a:rPr lang="en-MY" dirty="0" smtClean="0"/>
              <a:t> </a:t>
            </a:r>
            <a:r>
              <a:rPr lang="en-MY" dirty="0" err="1" smtClean="0"/>
              <a:t>permukaannya</a:t>
            </a:r>
            <a:r>
              <a:rPr lang="en-MY" dirty="0" smtClean="0"/>
              <a:t>.</a:t>
            </a:r>
            <a:endParaRPr lang="en-MY" dirty="0" smtClean="0"/>
          </a:p>
          <a:p>
            <a:pPr marL="457200" indent="-457200">
              <a:buFont typeface="+mj-lt"/>
              <a:buAutoNum type="arabicPeriod"/>
            </a:pPr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8270" r="61789" b="39394"/>
          <a:stretch>
            <a:fillRect/>
          </a:stretch>
        </p:blipFill>
        <p:spPr>
          <a:xfrm>
            <a:off x="1551038" y="2542921"/>
            <a:ext cx="6288630" cy="2181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989" t="29962" b="40077"/>
          <a:stretch>
            <a:fillRect/>
          </a:stretch>
        </p:blipFill>
        <p:spPr>
          <a:xfrm>
            <a:off x="228600" y="5105400"/>
            <a:ext cx="9276838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3339" y="1646935"/>
            <a:ext cx="7811720" cy="1107996"/>
          </a:xfrm>
        </p:spPr>
        <p:txBody>
          <a:bodyPr/>
          <a:lstStyle/>
          <a:p>
            <a:r>
              <a:rPr lang="en-MY" dirty="0" err="1" smtClean="0"/>
              <a:t>Banyak</a:t>
            </a:r>
            <a:r>
              <a:rPr lang="en-MY" dirty="0" smtClean="0"/>
              <a:t> </a:t>
            </a:r>
            <a:r>
              <a:rPr lang="en-MY" dirty="0" err="1" smtClean="0"/>
              <a:t>aktiviti</a:t>
            </a:r>
            <a:r>
              <a:rPr lang="en-MY" dirty="0" smtClean="0"/>
              <a:t> </a:t>
            </a:r>
            <a:r>
              <a:rPr lang="en-MY" dirty="0" err="1" smtClean="0"/>
              <a:t>harian</a:t>
            </a:r>
            <a:r>
              <a:rPr lang="en-MY" dirty="0" smtClean="0"/>
              <a:t> </a:t>
            </a:r>
            <a:r>
              <a:rPr lang="en-MY" dirty="0" err="1" smtClean="0"/>
              <a:t>melibatkan</a:t>
            </a:r>
            <a:r>
              <a:rPr lang="en-MY" dirty="0"/>
              <a:t> </a:t>
            </a:r>
            <a:r>
              <a:rPr lang="en-MY" dirty="0" err="1" smtClean="0"/>
              <a:t>tolakan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tarikan</a:t>
            </a:r>
            <a:r>
              <a:rPr lang="en-MY" dirty="0" smtClean="0"/>
              <a:t>.</a:t>
            </a:r>
            <a:endParaRPr lang="en-MY" dirty="0" smtClean="0"/>
          </a:p>
          <a:p>
            <a:endParaRPr lang="en-MY" dirty="0"/>
          </a:p>
          <a:p>
            <a:r>
              <a:rPr lang="en-MY" dirty="0" err="1" smtClean="0"/>
              <a:t>Berikan</a:t>
            </a:r>
            <a:r>
              <a:rPr lang="en-MY" dirty="0" smtClean="0"/>
              <a:t> </a:t>
            </a:r>
            <a:r>
              <a:rPr lang="en-MY" dirty="0" err="1" smtClean="0"/>
              <a:t>contoh</a:t>
            </a:r>
            <a:r>
              <a:rPr lang="en-MY" dirty="0" smtClean="0"/>
              <a:t>?</a:t>
            </a:r>
            <a:endParaRPr lang="en-MY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8477859" cy="399186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buAutoNum type="arabicPeriod"/>
            </a:pPr>
            <a:r>
              <a:rPr lang="en-MY" dirty="0" err="1" smtClean="0"/>
              <a:t>Tekanan</a:t>
            </a:r>
            <a:r>
              <a:rPr lang="en-MY" dirty="0" smtClean="0"/>
              <a:t> </a:t>
            </a:r>
            <a:r>
              <a:rPr lang="en-MY" dirty="0" err="1" smtClean="0"/>
              <a:t>bergantung</a:t>
            </a:r>
            <a:r>
              <a:rPr lang="en-MY" dirty="0" smtClean="0"/>
              <a:t> </a:t>
            </a:r>
            <a:r>
              <a:rPr lang="en-MY" dirty="0" err="1" smtClean="0"/>
              <a:t>kepada</a:t>
            </a:r>
            <a:r>
              <a:rPr lang="en-MY" dirty="0" smtClean="0"/>
              <a:t>:</a:t>
            </a:r>
            <a:endParaRPr lang="en-MY" dirty="0" smtClean="0"/>
          </a:p>
          <a:p>
            <a:r>
              <a:rPr lang="en-MY" dirty="0"/>
              <a:t> </a:t>
            </a:r>
            <a:r>
              <a:rPr lang="en-MY" dirty="0" smtClean="0"/>
              <a:t>     a) </a:t>
            </a:r>
            <a:r>
              <a:rPr lang="en-MY" dirty="0" err="1" smtClean="0"/>
              <a:t>daya</a:t>
            </a:r>
            <a:r>
              <a:rPr lang="en-MY" dirty="0" smtClean="0"/>
              <a:t> yang </a:t>
            </a:r>
            <a:r>
              <a:rPr lang="en-MY" dirty="0" err="1" smtClean="0"/>
              <a:t>dikenakan</a:t>
            </a:r>
            <a:endParaRPr lang="en-MY" dirty="0" smtClean="0"/>
          </a:p>
          <a:p>
            <a:r>
              <a:rPr lang="en-MY" dirty="0"/>
              <a:t> </a:t>
            </a:r>
            <a:r>
              <a:rPr lang="en-MY" dirty="0" smtClean="0"/>
              <a:t>     b) </a:t>
            </a:r>
            <a:r>
              <a:rPr lang="en-MY" dirty="0" err="1" smtClean="0"/>
              <a:t>luas</a:t>
            </a:r>
            <a:r>
              <a:rPr lang="en-MY" dirty="0" smtClean="0"/>
              <a:t> </a:t>
            </a:r>
            <a:r>
              <a:rPr lang="en-MY" dirty="0" err="1" smtClean="0"/>
              <a:t>permukaan</a:t>
            </a:r>
            <a:endParaRPr lang="en-MY" dirty="0" smtClean="0"/>
          </a:p>
          <a:p>
            <a:endParaRPr lang="en-MY" dirty="0"/>
          </a:p>
          <a:p>
            <a:r>
              <a:rPr lang="en-MY" dirty="0" smtClean="0"/>
              <a:t>2. </a:t>
            </a:r>
            <a:r>
              <a:rPr lang="en-MY" dirty="0" err="1" smtClean="0"/>
              <a:t>Semakin</a:t>
            </a:r>
            <a:r>
              <a:rPr lang="en-MY" dirty="0" smtClean="0"/>
              <a:t> </a:t>
            </a:r>
            <a:r>
              <a:rPr lang="en-MY" dirty="0" err="1" smtClean="0"/>
              <a:t>tinggi</a:t>
            </a:r>
            <a:r>
              <a:rPr lang="en-MY" dirty="0" smtClean="0"/>
              <a:t> </a:t>
            </a:r>
            <a:r>
              <a:rPr lang="en-MY" dirty="0" err="1" smtClean="0"/>
              <a:t>daya</a:t>
            </a:r>
            <a:r>
              <a:rPr lang="en-MY" dirty="0" smtClean="0"/>
              <a:t> yang </a:t>
            </a:r>
            <a:r>
              <a:rPr lang="en-MY" dirty="0" err="1" smtClean="0"/>
              <a:t>dikenakan,semakin</a:t>
            </a:r>
            <a:r>
              <a:rPr lang="en-MY" dirty="0" smtClean="0"/>
              <a:t> </a:t>
            </a:r>
            <a:r>
              <a:rPr lang="en-MY" dirty="0" err="1" smtClean="0"/>
              <a:t>tinggi</a:t>
            </a:r>
            <a:r>
              <a:rPr lang="en-MY" dirty="0" smtClean="0"/>
              <a:t> </a:t>
            </a:r>
            <a:r>
              <a:rPr lang="en-MY" dirty="0" err="1" smtClean="0"/>
              <a:t>tekanan</a:t>
            </a:r>
            <a:r>
              <a:rPr lang="en-MY" dirty="0" smtClean="0"/>
              <a:t>.</a:t>
            </a:r>
            <a:endParaRPr lang="en-MY" dirty="0" smtClean="0"/>
          </a:p>
          <a:p>
            <a:endParaRPr lang="en-MY" dirty="0"/>
          </a:p>
          <a:p>
            <a:r>
              <a:rPr lang="en-MY" dirty="0" smtClean="0"/>
              <a:t>3. </a:t>
            </a:r>
            <a:r>
              <a:rPr lang="en-MY" dirty="0" err="1" smtClean="0"/>
              <a:t>Semakin</a:t>
            </a:r>
            <a:r>
              <a:rPr lang="en-MY" dirty="0"/>
              <a:t> </a:t>
            </a:r>
            <a:r>
              <a:rPr lang="en-MY" dirty="0" err="1" smtClean="0"/>
              <a:t>kecil</a:t>
            </a:r>
            <a:r>
              <a:rPr lang="en-MY" dirty="0" smtClean="0"/>
              <a:t> </a:t>
            </a:r>
            <a:r>
              <a:rPr lang="en-MY" dirty="0" err="1" smtClean="0"/>
              <a:t>luas</a:t>
            </a:r>
            <a:r>
              <a:rPr lang="en-MY" dirty="0" smtClean="0"/>
              <a:t> </a:t>
            </a:r>
            <a:r>
              <a:rPr lang="en-MY" dirty="0" err="1" smtClean="0"/>
              <a:t>permukaan</a:t>
            </a:r>
            <a:r>
              <a:rPr lang="en-MY" dirty="0" smtClean="0"/>
              <a:t>, </a:t>
            </a:r>
            <a:r>
              <a:rPr lang="en-MY" dirty="0" err="1" smtClean="0"/>
              <a:t>semakin</a:t>
            </a:r>
            <a:r>
              <a:rPr lang="en-MY" dirty="0" smtClean="0"/>
              <a:t> </a:t>
            </a:r>
            <a:r>
              <a:rPr lang="en-MY" dirty="0" err="1" smtClean="0"/>
              <a:t>tinggi</a:t>
            </a:r>
            <a:r>
              <a:rPr lang="en-MY" dirty="0" smtClean="0"/>
              <a:t> </a:t>
            </a:r>
            <a:r>
              <a:rPr lang="en-MY" dirty="0" err="1" smtClean="0"/>
              <a:t>tekanan</a:t>
            </a:r>
            <a:r>
              <a:rPr lang="en-MY" dirty="0" smtClean="0"/>
              <a:t>.</a:t>
            </a:r>
            <a:endParaRPr lang="en-MY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11266" name="Picture 2" descr="Image result for aplikasi tekana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2431" r="5000" b="9791"/>
          <a:stretch>
            <a:fillRect/>
          </a:stretch>
        </p:blipFill>
        <p:spPr bwMode="auto">
          <a:xfrm>
            <a:off x="152400" y="533400"/>
            <a:ext cx="9715748" cy="63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5799" y="163864"/>
            <a:ext cx="8603673" cy="4278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terdiri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daripada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zarah-zarah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gas yang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diskret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zarah-zarah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terletak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berjauhan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lain.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Teori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kinetik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menyatakan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Zarah-zarah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sentiasa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bergerak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bebas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rawak</a:t>
            </a:r>
            <a:r>
              <a:rPr lang="en-US" altLang="en-US" sz="2200" dirty="0" smtClean="0">
                <a:latin typeface="Arial" panose="020B0604020202020204" pitchFamily="34" charset="0"/>
              </a:rPr>
              <a:t>.</a:t>
            </a:r>
            <a:endParaRPr lang="en-US" altLang="en-US" sz="2200" dirty="0" smtClean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Zarah-zarah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berlanggar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berlanggar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permukaan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dinding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bekasnya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pelanggaran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menghasilkan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menolak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dinding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bekas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disebut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AutoShape 2" descr="dac463255-1.jpg"/>
          <p:cNvSpPr>
            <a:spLocks noChangeAspect="1" noChangeArrowheads="1"/>
          </p:cNvSpPr>
          <p:nvPr/>
        </p:nvSpPr>
        <p:spPr bwMode="auto">
          <a:xfrm>
            <a:off x="1216025" y="3851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246" t="35365" r="24618" b="35206"/>
          <a:stretch>
            <a:fillRect/>
          </a:stretch>
        </p:blipFill>
        <p:spPr>
          <a:xfrm>
            <a:off x="685799" y="4495800"/>
            <a:ext cx="7647219" cy="2621243"/>
          </a:xfrm>
          <a:prstGeom prst="rect">
            <a:avLst/>
          </a:prstGeom>
        </p:spPr>
      </p:pic>
      <p:sp>
        <p:nvSpPr>
          <p:cNvPr id="10" name="AutoShape 4" descr="dac657453-1.jpg"/>
          <p:cNvSpPr>
            <a:spLocks noChangeAspect="1" noChangeArrowheads="1"/>
          </p:cNvSpPr>
          <p:nvPr/>
        </p:nvSpPr>
        <p:spPr bwMode="auto">
          <a:xfrm>
            <a:off x="155575" y="-427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840206" y="6729472"/>
            <a:ext cx="2241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8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0242" name="Picture 2" descr="Image result for tekanan sains tingkatan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5" t="10275" r="2194" b="7322"/>
          <a:stretch>
            <a:fillRect/>
          </a:stretch>
        </p:blipFill>
        <p:spPr bwMode="auto">
          <a:xfrm>
            <a:off x="152400" y="1204259"/>
            <a:ext cx="9500886" cy="59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059" y="471105"/>
            <a:ext cx="7811720" cy="7386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MY" dirty="0" smtClean="0"/>
              <a:t>Rajah di </a:t>
            </a:r>
            <a:r>
              <a:rPr lang="en-MY" dirty="0" err="1" smtClean="0"/>
              <a:t>bawah</a:t>
            </a:r>
            <a:r>
              <a:rPr lang="en-MY" dirty="0" smtClean="0"/>
              <a:t> </a:t>
            </a:r>
            <a:r>
              <a:rPr lang="en-MY" dirty="0" err="1" smtClean="0"/>
              <a:t>menunjukkan</a:t>
            </a:r>
            <a:r>
              <a:rPr lang="en-MY" dirty="0" smtClean="0"/>
              <a:t> </a:t>
            </a:r>
            <a:r>
              <a:rPr lang="en-MY" dirty="0" err="1" smtClean="0"/>
              <a:t>udara</a:t>
            </a:r>
            <a:r>
              <a:rPr lang="en-MY" dirty="0" smtClean="0"/>
              <a:t> </a:t>
            </a:r>
            <a:r>
              <a:rPr lang="en-MY" dirty="0" err="1" smtClean="0"/>
              <a:t>mengenakan</a:t>
            </a:r>
            <a:r>
              <a:rPr lang="en-MY" dirty="0" smtClean="0"/>
              <a:t> </a:t>
            </a:r>
            <a:r>
              <a:rPr lang="en-MY" dirty="0" err="1" smtClean="0"/>
              <a:t>tekanan</a:t>
            </a:r>
            <a:r>
              <a:rPr lang="en-MY" dirty="0" smtClean="0"/>
              <a:t> </a:t>
            </a:r>
            <a:r>
              <a:rPr lang="en-MY" dirty="0" err="1" smtClean="0"/>
              <a:t>ke</a:t>
            </a:r>
            <a:r>
              <a:rPr lang="en-MY" dirty="0" smtClean="0"/>
              <a:t> </a:t>
            </a:r>
            <a:r>
              <a:rPr lang="en-MY" dirty="0" err="1" smtClean="0"/>
              <a:t>atas</a:t>
            </a:r>
            <a:r>
              <a:rPr lang="en-MY" dirty="0" smtClean="0"/>
              <a:t> </a:t>
            </a:r>
            <a:r>
              <a:rPr lang="en-MY" dirty="0" err="1" smtClean="0"/>
              <a:t>kad</a:t>
            </a:r>
            <a:r>
              <a:rPr lang="en-MY" dirty="0" smtClean="0"/>
              <a:t>.</a:t>
            </a:r>
            <a:endParaRPr lang="en-MY" dirty="0"/>
          </a:p>
        </p:txBody>
      </p:sp>
      <p:pic>
        <p:nvPicPr>
          <p:cNvPr id="4098" name="Picture 2" descr="Image result for tekanan udara aplikas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20" y="1371600"/>
            <a:ext cx="6756218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840206" y="6729472"/>
            <a:ext cx="2241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9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AutoShape 2" descr="Image result for tekanan atmosf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pic>
        <p:nvPicPr>
          <p:cNvPr id="1028" name="Picture 4" descr="Image result for tekanan atmosfer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3" y="45720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852906" y="6782706"/>
            <a:ext cx="19875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1400" dirty="0">
                <a:latin typeface="Arial" panose="020B0604020202020204"/>
                <a:cs typeface="Arial" panose="020B0604020202020204"/>
              </a:rPr>
              <a:t>0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3462" y="609600"/>
            <a:ext cx="8458199" cy="4129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Aplikasi</a:t>
            </a:r>
            <a:r>
              <a:rPr lang="en-MY" sz="2600" b="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konsep</a:t>
            </a:r>
            <a:r>
              <a:rPr lang="en-MY" sz="2600" b="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tekanan</a:t>
            </a:r>
            <a:r>
              <a:rPr lang="en-MY" sz="2600" b="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udara</a:t>
            </a:r>
            <a:r>
              <a:rPr lang="en-MY" sz="2600" b="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dalam</a:t>
            </a:r>
            <a:r>
              <a:rPr lang="en-MY" sz="2600" b="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kehidupn</a:t>
            </a:r>
            <a:r>
              <a:rPr lang="en-MY" sz="2600" b="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2600" b="0" dirty="0" err="1" smtClean="0">
                <a:latin typeface="Arial" panose="020B0604020202020204"/>
                <a:cs typeface="Arial" panose="020B0604020202020204"/>
              </a:rPr>
              <a:t>seharian</a:t>
            </a:r>
            <a:endParaRPr sz="26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050" name="Picture 2" descr="Image result for tekanan atmosfer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81" y="1219200"/>
            <a:ext cx="6776759" cy="594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623" t="16344" r="-4306" b="24111"/>
          <a:stretch>
            <a:fillRect/>
          </a:stretch>
        </p:blipFill>
        <p:spPr>
          <a:xfrm>
            <a:off x="2819400" y="152400"/>
            <a:ext cx="499673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l="1104" r="9676" b="24138"/>
          <a:stretch>
            <a:fillRect/>
          </a:stretch>
        </p:blipFill>
        <p:spPr>
          <a:xfrm>
            <a:off x="1331620" y="3003803"/>
            <a:ext cx="8200266" cy="44617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6220" t="3642" r="-25" b="7743"/>
          <a:stretch>
            <a:fillRect/>
          </a:stretch>
        </p:blipFill>
        <p:spPr>
          <a:xfrm>
            <a:off x="1905000" y="381000"/>
            <a:ext cx="6042212" cy="71142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t="16769" r="13110" b="546"/>
          <a:stretch>
            <a:fillRect/>
          </a:stretch>
        </p:blipFill>
        <p:spPr>
          <a:xfrm>
            <a:off x="5271295" y="4003675"/>
            <a:ext cx="4177505" cy="3342005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81000" y="118646"/>
            <a:ext cx="9067800" cy="38164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Perkaitan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bergantung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ialah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ketinggian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paras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laut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berkurang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apabila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Di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kawasan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beraltitud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kerana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ditarik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tarikan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graviti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molekul-molekul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kurang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dipengaruhi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tarikan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graviti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kurang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mengembang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AutoShape 2" descr="dac607443-1.jpg"/>
          <p:cNvSpPr>
            <a:spLocks noChangeAspect="1" noChangeArrowheads="1"/>
          </p:cNvSpPr>
          <p:nvPr/>
        </p:nvSpPr>
        <p:spPr bwMode="auto">
          <a:xfrm>
            <a:off x="1530350" y="4003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sp>
        <p:nvSpPr>
          <p:cNvPr id="16" name="AutoShape 3" descr="dac607443-2.jpg"/>
          <p:cNvSpPr>
            <a:spLocks noChangeAspect="1" noChangeArrowheads="1"/>
          </p:cNvSpPr>
          <p:nvPr/>
        </p:nvSpPr>
        <p:spPr bwMode="auto">
          <a:xfrm>
            <a:off x="1555750" y="4003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939799"/>
            <a:ext cx="57471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b="0" dirty="0" err="1" smtClean="0"/>
              <a:t>Jenis-jenis</a:t>
            </a:r>
            <a:r>
              <a:rPr lang="en-MY" sz="4400" b="0" dirty="0" smtClean="0"/>
              <a:t> </a:t>
            </a:r>
            <a:r>
              <a:rPr lang="en-MY" sz="4400" b="0" dirty="0" err="1" smtClean="0"/>
              <a:t>daya</a:t>
            </a:r>
            <a:endParaRPr sz="4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295" y="1984349"/>
            <a:ext cx="5820620" cy="3033523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621665" indent="-608965">
              <a:lnSpc>
                <a:spcPct val="100000"/>
              </a:lnSpc>
              <a:spcBef>
                <a:spcPts val="85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b="1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graviti</a:t>
            </a:r>
            <a:endParaRPr lang="en-MY" sz="3200" b="1" spc="-5" dirty="0" smtClean="0">
              <a:latin typeface="Arial" panose="020B0604020202020204"/>
              <a:cs typeface="Arial" panose="020B0604020202020204"/>
            </a:endParaRPr>
          </a:p>
          <a:p>
            <a:pPr marL="621665" indent="-608965">
              <a:lnSpc>
                <a:spcPct val="100000"/>
              </a:lnSpc>
              <a:spcBef>
                <a:spcPts val="85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b="1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geseran</a:t>
            </a:r>
            <a:endParaRPr lang="en-MY" sz="3200" b="1" spc="-5" dirty="0" smtClean="0">
              <a:latin typeface="Arial" panose="020B0604020202020204"/>
              <a:cs typeface="Arial" panose="020B0604020202020204"/>
            </a:endParaRPr>
          </a:p>
          <a:p>
            <a:pPr marL="621665" indent="-608965">
              <a:lnSpc>
                <a:spcPct val="100000"/>
              </a:lnSpc>
              <a:spcBef>
                <a:spcPts val="85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b="1" spc="-5" dirty="0" smtClean="0">
                <a:latin typeface="Arial" panose="020B0604020202020204"/>
                <a:cs typeface="Arial" panose="020B0604020202020204"/>
              </a:rPr>
              <a:t> normal</a:t>
            </a:r>
            <a:endParaRPr lang="en-MY" sz="3200" b="1" spc="-5" dirty="0" smtClean="0">
              <a:latin typeface="Arial" panose="020B0604020202020204"/>
              <a:cs typeface="Arial" panose="020B0604020202020204"/>
            </a:endParaRPr>
          </a:p>
          <a:p>
            <a:pPr marL="621665" indent="-608965">
              <a:lnSpc>
                <a:spcPct val="100000"/>
              </a:lnSpc>
              <a:spcBef>
                <a:spcPts val="85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b="1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elastik</a:t>
            </a:r>
            <a:endParaRPr lang="en-MY" sz="3200" b="1" spc="-5" dirty="0" smtClean="0">
              <a:latin typeface="Arial" panose="020B0604020202020204"/>
              <a:cs typeface="Arial" panose="020B0604020202020204"/>
            </a:endParaRPr>
          </a:p>
          <a:p>
            <a:pPr marL="621665" indent="-608965">
              <a:lnSpc>
                <a:spcPct val="100000"/>
              </a:lnSpc>
              <a:spcBef>
                <a:spcPts val="85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b="1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b="1" spc="-5" dirty="0" err="1" smtClean="0">
                <a:latin typeface="Arial" panose="020B0604020202020204"/>
                <a:cs typeface="Arial" panose="020B0604020202020204"/>
              </a:rPr>
              <a:t>apungan</a:t>
            </a:r>
            <a:endParaRPr lang="en-MY" sz="3200" b="1" spc="-5" dirty="0" smtClean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53656" y="4282440"/>
            <a:ext cx="1743455" cy="237591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90231" y="970788"/>
            <a:ext cx="1533144" cy="2980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  <p:pic>
        <p:nvPicPr>
          <p:cNvPr id="3074" name="Picture 2" descr="Image result for frictional fo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29675"/>
            <a:ext cx="2770568" cy="15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elastic  for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8"/>
          <a:stretch>
            <a:fillRect/>
          </a:stretch>
        </p:blipFill>
        <p:spPr bwMode="auto">
          <a:xfrm>
            <a:off x="3522198" y="5575057"/>
            <a:ext cx="1793167" cy="167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8549640" cy="5078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MY" sz="3300" dirty="0" err="1" smtClean="0"/>
              <a:t>Kesan</a:t>
            </a:r>
            <a:r>
              <a:rPr lang="en-MY" sz="3300" dirty="0" smtClean="0"/>
              <a:t> </a:t>
            </a:r>
            <a:r>
              <a:rPr lang="en-MY" sz="3300" dirty="0" err="1" smtClean="0"/>
              <a:t>kedalaman</a:t>
            </a:r>
            <a:r>
              <a:rPr lang="en-MY" sz="3300" dirty="0" smtClean="0"/>
              <a:t> </a:t>
            </a:r>
            <a:r>
              <a:rPr lang="en-MY" sz="3300" dirty="0" err="1" smtClean="0"/>
              <a:t>terhadap</a:t>
            </a:r>
            <a:r>
              <a:rPr lang="en-MY" sz="3300" dirty="0" smtClean="0"/>
              <a:t> </a:t>
            </a:r>
            <a:r>
              <a:rPr lang="en-MY" sz="3300" dirty="0" err="1" smtClean="0"/>
              <a:t>tekanan</a:t>
            </a:r>
            <a:r>
              <a:rPr lang="en-MY" sz="3300" dirty="0" smtClean="0"/>
              <a:t> </a:t>
            </a:r>
            <a:r>
              <a:rPr lang="en-MY" sz="3300" dirty="0" err="1" smtClean="0"/>
              <a:t>cecair</a:t>
            </a:r>
            <a:endParaRPr lang="en-MY" sz="33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609600" y="1524000"/>
            <a:ext cx="8549640" cy="40626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buAutoNum type="arabicPeriod"/>
            </a:pPr>
            <a:r>
              <a:rPr lang="en-MY" dirty="0" err="1" smtClean="0"/>
              <a:t>Tekanan</a:t>
            </a:r>
            <a:r>
              <a:rPr lang="en-MY" dirty="0" smtClean="0"/>
              <a:t> </a:t>
            </a:r>
            <a:r>
              <a:rPr lang="en-MY" dirty="0" err="1"/>
              <a:t>cecair</a:t>
            </a:r>
            <a:r>
              <a:rPr lang="en-MY" dirty="0"/>
              <a:t> </a:t>
            </a:r>
            <a:r>
              <a:rPr lang="en-MY" dirty="0" err="1"/>
              <a:t>disebabkan</a:t>
            </a:r>
            <a:r>
              <a:rPr lang="en-MY" dirty="0"/>
              <a:t> </a:t>
            </a:r>
            <a:r>
              <a:rPr lang="en-MY" dirty="0" err="1"/>
              <a:t>oleh</a:t>
            </a:r>
            <a:r>
              <a:rPr lang="en-MY" dirty="0"/>
              <a:t> </a:t>
            </a:r>
            <a:r>
              <a:rPr lang="en-MY" dirty="0" err="1"/>
              <a:t>berat</a:t>
            </a:r>
            <a:r>
              <a:rPr lang="en-MY" dirty="0"/>
              <a:t> </a:t>
            </a:r>
            <a:r>
              <a:rPr lang="en-MY" dirty="0" err="1"/>
              <a:t>cecair</a:t>
            </a:r>
            <a:r>
              <a:rPr lang="en-MY" dirty="0"/>
              <a:t>. </a:t>
            </a:r>
            <a:r>
              <a:rPr lang="en-MY" dirty="0" err="1"/>
              <a:t>Semakin</a:t>
            </a:r>
            <a:r>
              <a:rPr lang="en-MY" dirty="0"/>
              <a:t> </a:t>
            </a:r>
            <a:r>
              <a:rPr lang="en-MY" dirty="0" err="1"/>
              <a:t>bertambah</a:t>
            </a:r>
            <a:r>
              <a:rPr lang="en-MY" dirty="0"/>
              <a:t> </a:t>
            </a:r>
            <a:r>
              <a:rPr lang="en-MY" dirty="0" err="1"/>
              <a:t>kedalaman</a:t>
            </a:r>
            <a:r>
              <a:rPr lang="en-MY" dirty="0"/>
              <a:t> </a:t>
            </a:r>
            <a:r>
              <a:rPr lang="en-MY" dirty="0" err="1"/>
              <a:t>cecair</a:t>
            </a:r>
            <a:r>
              <a:rPr lang="en-MY" dirty="0"/>
              <a:t>, </a:t>
            </a:r>
            <a:r>
              <a:rPr lang="en-MY" dirty="0" err="1"/>
              <a:t>semakin</a:t>
            </a:r>
            <a:r>
              <a:rPr lang="en-MY" dirty="0"/>
              <a:t> </a:t>
            </a:r>
            <a:r>
              <a:rPr lang="en-MY" dirty="0" err="1"/>
              <a:t>bertambah</a:t>
            </a:r>
            <a:r>
              <a:rPr lang="en-MY" dirty="0"/>
              <a:t> </a:t>
            </a:r>
            <a:r>
              <a:rPr lang="en-MY" dirty="0" err="1"/>
              <a:t>tekanan</a:t>
            </a:r>
            <a:r>
              <a:rPr lang="en-MY" dirty="0"/>
              <a:t> </a:t>
            </a:r>
            <a:r>
              <a:rPr lang="en-MY" dirty="0" err="1"/>
              <a:t>cecair</a:t>
            </a:r>
            <a:r>
              <a:rPr lang="en-MY" dirty="0"/>
              <a:t> </a:t>
            </a:r>
            <a:r>
              <a:rPr lang="en-MY" dirty="0" err="1"/>
              <a:t>kerana</a:t>
            </a:r>
            <a:r>
              <a:rPr lang="en-MY" dirty="0"/>
              <a:t> </a:t>
            </a:r>
            <a:r>
              <a:rPr lang="en-MY" dirty="0" err="1"/>
              <a:t>semakin</a:t>
            </a:r>
            <a:r>
              <a:rPr lang="en-MY" dirty="0"/>
              <a:t> </a:t>
            </a:r>
            <a:r>
              <a:rPr lang="en-MY" dirty="0" err="1"/>
              <a:t>berat</a:t>
            </a:r>
            <a:r>
              <a:rPr lang="en-MY" dirty="0"/>
              <a:t> </a:t>
            </a:r>
            <a:r>
              <a:rPr lang="en-MY" dirty="0" err="1"/>
              <a:t>cecair</a:t>
            </a:r>
            <a:r>
              <a:rPr lang="en-MY" dirty="0"/>
              <a:t> di </a:t>
            </a:r>
            <a:r>
              <a:rPr lang="en-MY" dirty="0" err="1"/>
              <a:t>atasnya</a:t>
            </a:r>
            <a:r>
              <a:rPr lang="en-MY" dirty="0" smtClean="0"/>
              <a:t>.</a:t>
            </a:r>
            <a:endParaRPr lang="en-MY" dirty="0" smtClean="0"/>
          </a:p>
          <a:p>
            <a:endParaRPr lang="en-MY" dirty="0"/>
          </a:p>
          <a:p>
            <a:r>
              <a:rPr lang="en-MY" dirty="0"/>
              <a:t>2. </a:t>
            </a:r>
            <a:r>
              <a:rPr lang="en-MY" dirty="0" err="1"/>
              <a:t>Apabila</a:t>
            </a:r>
            <a:r>
              <a:rPr lang="en-MY" dirty="0"/>
              <a:t> air </a:t>
            </a:r>
            <a:r>
              <a:rPr lang="en-MY" dirty="0" err="1"/>
              <a:t>dialirkan</a:t>
            </a:r>
            <a:r>
              <a:rPr lang="en-MY" dirty="0"/>
              <a:t> </a:t>
            </a:r>
            <a:r>
              <a:rPr lang="en-MY" dirty="0" err="1"/>
              <a:t>melalui</a:t>
            </a:r>
            <a:r>
              <a:rPr lang="en-MY" dirty="0"/>
              <a:t> </a:t>
            </a:r>
            <a:r>
              <a:rPr lang="en-MY" dirty="0" err="1"/>
              <a:t>tiga</a:t>
            </a:r>
            <a:r>
              <a:rPr lang="en-MY" dirty="0"/>
              <a:t> </a:t>
            </a:r>
            <a:r>
              <a:rPr lang="en-MY" dirty="0" err="1"/>
              <a:t>lubang</a:t>
            </a:r>
            <a:r>
              <a:rPr lang="en-MY" dirty="0"/>
              <a:t> </a:t>
            </a:r>
            <a:r>
              <a:rPr lang="en-MY" dirty="0" err="1"/>
              <a:t>seperti</a:t>
            </a:r>
            <a:r>
              <a:rPr lang="en-MY" dirty="0"/>
              <a:t> </a:t>
            </a:r>
            <a:r>
              <a:rPr lang="en-MY" dirty="0" smtClean="0"/>
              <a:t>Rajah, </a:t>
            </a:r>
            <a:r>
              <a:rPr lang="en-MY" dirty="0" err="1" smtClean="0"/>
              <a:t>didapati</a:t>
            </a:r>
            <a:r>
              <a:rPr lang="en-MY" dirty="0" smtClean="0"/>
              <a:t> </a:t>
            </a:r>
            <a:r>
              <a:rPr lang="en-MY" dirty="0"/>
              <a:t>air </a:t>
            </a:r>
            <a:r>
              <a:rPr lang="en-MY" dirty="0" err="1"/>
              <a:t>dari</a:t>
            </a:r>
            <a:r>
              <a:rPr lang="en-MY" dirty="0"/>
              <a:t> </a:t>
            </a:r>
            <a:r>
              <a:rPr lang="en-MY" dirty="0" err="1"/>
              <a:t>lubang</a:t>
            </a:r>
            <a:r>
              <a:rPr lang="en-MY" dirty="0"/>
              <a:t> Z </a:t>
            </a:r>
            <a:r>
              <a:rPr lang="en-MY" dirty="0" err="1"/>
              <a:t>dipancut</a:t>
            </a:r>
            <a:r>
              <a:rPr lang="en-MY" dirty="0"/>
              <a:t>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jauh</a:t>
            </a:r>
            <a:r>
              <a:rPr lang="en-MY" dirty="0"/>
              <a:t> </a:t>
            </a:r>
            <a:r>
              <a:rPr lang="en-MY" dirty="0" err="1"/>
              <a:t>berbanding</a:t>
            </a:r>
            <a:r>
              <a:rPr lang="en-MY" dirty="0"/>
              <a:t> </a:t>
            </a:r>
            <a:r>
              <a:rPr lang="en-MY" dirty="0" err="1"/>
              <a:t>lubang</a:t>
            </a:r>
            <a:r>
              <a:rPr lang="en-MY" dirty="0"/>
              <a:t> X </a:t>
            </a:r>
            <a:r>
              <a:rPr lang="en-MY" dirty="0" err="1"/>
              <a:t>dan</a:t>
            </a:r>
            <a:r>
              <a:rPr lang="en-MY" dirty="0"/>
              <a:t> V yang </a:t>
            </a:r>
            <a:r>
              <a:rPr lang="en-MY" dirty="0" err="1"/>
              <a:t>berada</a:t>
            </a:r>
            <a:r>
              <a:rPr lang="en-MY" dirty="0"/>
              <a:t> di </a:t>
            </a:r>
            <a:r>
              <a:rPr lang="en-MY" dirty="0" err="1"/>
              <a:t>atas</a:t>
            </a:r>
            <a:r>
              <a:rPr lang="en-MY" dirty="0"/>
              <a:t>. </a:t>
            </a:r>
            <a:endParaRPr lang="en-MY" dirty="0" smtClean="0"/>
          </a:p>
          <a:p>
            <a:endParaRPr lang="en-MY" dirty="0" smtClean="0"/>
          </a:p>
          <a:p>
            <a:r>
              <a:rPr lang="en-MY" dirty="0" smtClean="0"/>
              <a:t>Hal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disebabkan</a:t>
            </a:r>
            <a:r>
              <a:rPr lang="en-MY" dirty="0"/>
              <a:t> </a:t>
            </a:r>
            <a:r>
              <a:rPr lang="en-MY" dirty="0" err="1"/>
              <a:t>tekanan</a:t>
            </a:r>
            <a:r>
              <a:rPr lang="en-MY" dirty="0"/>
              <a:t> </a:t>
            </a:r>
            <a:r>
              <a:rPr lang="en-MY" dirty="0" err="1"/>
              <a:t>cecair</a:t>
            </a:r>
            <a:r>
              <a:rPr lang="en-MY" dirty="0"/>
              <a:t> </a:t>
            </a:r>
            <a:r>
              <a:rPr lang="en-MY" dirty="0" err="1"/>
              <a:t>adalah</a:t>
            </a:r>
            <a:r>
              <a:rPr lang="en-MY" dirty="0"/>
              <a:t> paling </a:t>
            </a:r>
            <a:r>
              <a:rPr lang="en-MY" dirty="0" err="1"/>
              <a:t>kuat</a:t>
            </a:r>
            <a:r>
              <a:rPr lang="en-MY" dirty="0"/>
              <a:t> di </a:t>
            </a:r>
            <a:r>
              <a:rPr lang="en-MY" dirty="0" err="1"/>
              <a:t>lubang</a:t>
            </a:r>
            <a:r>
              <a:rPr lang="en-MY" dirty="0"/>
              <a:t> Z.</a:t>
            </a:r>
            <a:endParaRPr lang="en-MY" dirty="0"/>
          </a:p>
          <a:p>
            <a:endParaRPr lang="en-MY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71689" t="16329" b="21692"/>
          <a:stretch>
            <a:fillRect/>
          </a:stretch>
        </p:blipFill>
        <p:spPr>
          <a:xfrm>
            <a:off x="6566647" y="4876800"/>
            <a:ext cx="260604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6420" b="4667"/>
          <a:stretch>
            <a:fillRect/>
          </a:stretch>
        </p:blipFill>
        <p:spPr>
          <a:xfrm>
            <a:off x="761999" y="228600"/>
            <a:ext cx="8371839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2050" name="Picture 2" descr="Image result for kesan day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4352"/>
            <a:ext cx="86868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4904" y="939799"/>
            <a:ext cx="46869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err="1" smtClean="0"/>
              <a:t>Daya</a:t>
            </a:r>
            <a:r>
              <a:rPr lang="en-MY" sz="4400" dirty="0" smtClean="0"/>
              <a:t> </a:t>
            </a:r>
            <a:r>
              <a:rPr lang="en-MY" sz="4400" dirty="0" err="1" smtClean="0"/>
              <a:t>geseran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93133" y="2079751"/>
            <a:ext cx="787780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yang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menentang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arah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gerakan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objek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apabila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dua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permukaan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saling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bersentuhan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.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24755" y="4030979"/>
            <a:ext cx="3204972" cy="277977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128006" y="6770006"/>
            <a:ext cx="18021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fizik-fizik.blogspot.com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5336" y="939799"/>
            <a:ext cx="55873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err="1" smtClean="0"/>
              <a:t>Daya</a:t>
            </a:r>
            <a:r>
              <a:rPr lang="en-MY" sz="4400" dirty="0" smtClean="0"/>
              <a:t> </a:t>
            </a:r>
            <a:r>
              <a:rPr lang="en-MY" sz="4400" dirty="0" err="1" smtClean="0"/>
              <a:t>graviti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993295" y="2079751"/>
            <a:ext cx="78994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tarikan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yang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bertindak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ke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atas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sebarang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jasad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pada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permukaan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bumi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menuju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>
                <a:latin typeface="Arial" panose="020B0604020202020204"/>
                <a:cs typeface="Arial" panose="020B0604020202020204"/>
              </a:rPr>
              <a:t>p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usat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bumi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.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55195" y="3031065"/>
            <a:ext cx="3619500" cy="363626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46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0706" y="6782706"/>
            <a:ext cx="901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400" spc="5" dirty="0">
                <a:latin typeface="Arial" panose="020B0604020202020204"/>
                <a:cs typeface="Arial" panose="020B0604020202020204"/>
              </a:rPr>
              <a:t>f</a:t>
            </a:r>
            <a:r>
              <a:rPr sz="1400" dirty="0">
                <a:latin typeface="Arial" panose="020B0604020202020204"/>
                <a:cs typeface="Arial" panose="020B0604020202020204"/>
              </a:rPr>
              <a:t>i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3310" y="939799"/>
            <a:ext cx="41916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err="1" smtClean="0"/>
              <a:t>Daya</a:t>
            </a:r>
            <a:r>
              <a:rPr lang="en-MY" sz="4400" dirty="0" smtClean="0"/>
              <a:t> normal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993133" y="2079751"/>
            <a:ext cx="796861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yang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terhasil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apabila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suatu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objek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bersentuhan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dengan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sesuatu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permukaan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.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40206" y="6770006"/>
            <a:ext cx="224154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4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400" dirty="0">
                <a:latin typeface="Arial" panose="020B0604020202020204"/>
                <a:cs typeface="Arial" panose="020B0604020202020204"/>
              </a:rPr>
              <a:t>0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51961" y="6782706"/>
            <a:ext cx="9969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400" dirty="0">
                <a:latin typeface="Arial" panose="020B0604020202020204"/>
                <a:cs typeface="Arial" panose="020B0604020202020204"/>
              </a:rPr>
              <a:t>8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5810" y="939799"/>
            <a:ext cx="55264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4400" dirty="0" err="1" smtClean="0"/>
              <a:t>Daya</a:t>
            </a:r>
            <a:r>
              <a:rPr lang="en-MY" sz="4400" dirty="0" smtClean="0"/>
              <a:t> </a:t>
            </a:r>
            <a:r>
              <a:rPr lang="en-MY" sz="4400" dirty="0" err="1" smtClean="0"/>
              <a:t>apungan</a:t>
            </a:r>
            <a:r>
              <a:rPr lang="en-MY" sz="4400" dirty="0" smtClean="0"/>
              <a:t> </a:t>
            </a:r>
            <a:endParaRPr sz="4400" dirty="0"/>
          </a:p>
        </p:txBody>
      </p:sp>
      <p:sp>
        <p:nvSpPr>
          <p:cNvPr id="5" name="object 5"/>
          <p:cNvSpPr txBox="1"/>
          <p:nvPr/>
        </p:nvSpPr>
        <p:spPr>
          <a:xfrm>
            <a:off x="1005481" y="1855723"/>
            <a:ext cx="760984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Daya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tujah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yang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bertindak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pada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sesuatu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objek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yang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terapung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didalam</a:t>
            </a:r>
            <a:r>
              <a:rPr lang="en-MY" sz="32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lang="en-MY" sz="3200" spc="-5" dirty="0" err="1" smtClean="0">
                <a:latin typeface="Arial" panose="020B0604020202020204"/>
                <a:cs typeface="Arial" panose="020B0604020202020204"/>
              </a:rPr>
              <a:t>bendalir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4975" y="4637532"/>
            <a:ext cx="2889885" cy="2505710"/>
          </a:xfrm>
          <a:custGeom>
            <a:avLst/>
            <a:gdLst/>
            <a:ahLst/>
            <a:cxnLst/>
            <a:rect l="l" t="t" r="r" b="b"/>
            <a:pathLst>
              <a:path w="2889884" h="2505709">
                <a:moveTo>
                  <a:pt x="0" y="0"/>
                </a:moveTo>
                <a:lnTo>
                  <a:pt x="0" y="2505455"/>
                </a:lnTo>
                <a:lnTo>
                  <a:pt x="2889503" y="2505455"/>
                </a:lnTo>
                <a:lnTo>
                  <a:pt x="2889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2329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26" name="Picture 2" descr="Image result for buoyant forc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34" y="3643100"/>
            <a:ext cx="28765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3392</Words>
  <Application>WPS Presentation</Application>
  <PresentationFormat>Custom</PresentationFormat>
  <Paragraphs>163</Paragraphs>
  <Slides>41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Arial</vt:lpstr>
      <vt:lpstr>SimSun</vt:lpstr>
      <vt:lpstr>Wingdings</vt:lpstr>
      <vt:lpstr>Arial</vt:lpstr>
      <vt:lpstr>Aparajita</vt:lpstr>
      <vt:lpstr>Nirmala UI</vt:lpstr>
      <vt:lpstr>Microsoft YaHei</vt:lpstr>
      <vt:lpstr>Arial Unicode MS</vt:lpstr>
      <vt:lpstr>Calibri</vt:lpstr>
      <vt:lpstr>Times New Roman</vt:lpstr>
      <vt:lpstr>Gear Drives</vt:lpstr>
      <vt:lpstr>BAB 8 DAYA DAN GERAKAN</vt:lpstr>
      <vt:lpstr>DAYA</vt:lpstr>
      <vt:lpstr>PowerPoint 演示文稿</vt:lpstr>
      <vt:lpstr>Jenis-jenis daya</vt:lpstr>
      <vt:lpstr>PowerPoint 演示文稿</vt:lpstr>
      <vt:lpstr>Daya geseran</vt:lpstr>
      <vt:lpstr>Daya graviti</vt:lpstr>
      <vt:lpstr>Daya normal</vt:lpstr>
      <vt:lpstr>Daya apungan </vt:lpstr>
      <vt:lpstr>Daya elastik</vt:lpstr>
      <vt:lpstr>Pengukuran daya </vt:lpstr>
      <vt:lpstr>Ciri-ciri daya</vt:lpstr>
      <vt:lpstr>Weight and mass</vt:lpstr>
      <vt:lpstr>Pasangan daya tindakan-daya balas  Hukum Newton Ketiga menyatakan bahawa bagi setiap daya tindakan terdapat daya tindak balas yang sama magnitude tetapi bertentangan arah</vt:lpstr>
      <vt:lpstr>PowerPoint 演示文稿</vt:lpstr>
      <vt:lpstr>Daya apungan </vt:lpstr>
      <vt:lpstr>PowerPoint 演示文稿</vt:lpstr>
      <vt:lpstr>Tuas </vt:lpstr>
      <vt:lpstr>Tuas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Tekanan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Aplikasi konsep tekanan udara dalam kehidupn seharian</vt:lpstr>
      <vt:lpstr>PowerPoint 演示文稿</vt:lpstr>
      <vt:lpstr>PowerPoint 演示文稿</vt:lpstr>
      <vt:lpstr>PowerPoint 演示文稿</vt:lpstr>
      <vt:lpstr>Kesan kedalaman terhadap tekanan cecair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Chapter 7.ppt</dc:title>
  <dc:creator>MOE</dc:creator>
  <cp:lastModifiedBy>USER</cp:lastModifiedBy>
  <cp:revision>35</cp:revision>
  <dcterms:created xsi:type="dcterms:W3CDTF">2018-07-10T00:40:00Z</dcterms:created>
  <dcterms:modified xsi:type="dcterms:W3CDTF">2019-07-29T06:46:23Z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2001-01-01T00:00:00Z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2018-07-10T00:00:00Z</vt:filetime>
  </property>
  <property fmtid="{D5CDD505-2E9C-101B-9397-08002B2CF9AE}" pid="5" name="KSOProductBuildVer">
    <vt:lpwstr>1033-11.2.0.8684</vt:lpwstr>
  </property>
</Properties>
</file>