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0" r:id="rId4"/>
    <p:sldId id="272" r:id="rId5"/>
    <p:sldId id="271" r:id="rId6"/>
    <p:sldId id="273" r:id="rId7"/>
    <p:sldId id="274" r:id="rId8"/>
    <p:sldId id="27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93"/>
    <p:restoredTop sz="93076"/>
  </p:normalViewPr>
  <p:slideViewPr>
    <p:cSldViewPr snapToGrid="0" snapToObjects="1">
      <p:cViewPr>
        <p:scale>
          <a:sx n="92" d="100"/>
          <a:sy n="92" d="100"/>
        </p:scale>
        <p:origin x="18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18FA1-F0B2-4749-8C33-0632D735029F}" type="datetimeFigureOut">
              <a:rPr lang="en-US" smtClean="0"/>
              <a:t>9/18/17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C800-8333-9846-A26A-1936E769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9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4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5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8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0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A455F-66D2-5049-A5C8-0FA9CC0F11E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5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4225"/>
              </p:ext>
            </p:extLst>
          </p:nvPr>
        </p:nvGraphicFramePr>
        <p:xfrm>
          <a:off x="-8479" y="3265528"/>
          <a:ext cx="12192000" cy="1933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0"/>
              </a:tblGrid>
              <a:tr h="1933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2.1   PEMBANGUNAN ALGORITMA</a:t>
                      </a:r>
                    </a:p>
                  </a:txBody>
                  <a:tcPr marL="12700" marR="12700" marT="1270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32576" y="1634563"/>
            <a:ext cx="7147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dirty="0" err="1">
                <a:solidFill>
                  <a:srgbClr val="000000"/>
                </a:solidFill>
                <a:latin typeface="Calibri" charset="0"/>
              </a:rPr>
              <a:t>Kursus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charset="0"/>
              </a:rPr>
              <a:t>Penyebaran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 ASK </a:t>
            </a:r>
            <a:r>
              <a:rPr lang="en-US" sz="2000" b="1" dirty="0" err="1" smtClean="0">
                <a:solidFill>
                  <a:srgbClr val="000000"/>
                </a:solidFill>
                <a:latin typeface="Calibri" charset="0"/>
              </a:rPr>
              <a:t>Tingkatan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</a:rPr>
              <a:t> 2 </a:t>
            </a:r>
            <a:r>
              <a:rPr lang="en-US" sz="2000" b="1" dirty="0" err="1" smtClean="0">
                <a:solidFill>
                  <a:srgbClr val="000000"/>
                </a:solidFill>
                <a:latin typeface="Calibri" charset="0"/>
              </a:rPr>
              <a:t>Sesi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charset="0"/>
              </a:rPr>
              <a:t>Persekolahan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</a:rPr>
              <a:t>2018</a:t>
            </a:r>
            <a:endParaRPr lang="en-US" sz="2000" b="1" dirty="0">
              <a:solidFill>
                <a:srgbClr val="000000"/>
              </a:solidFill>
              <a:latin typeface="Calibri" charset="0"/>
            </a:endParaRPr>
          </a:p>
          <a:p>
            <a:pPr algn="ctr" fontAlgn="b"/>
            <a:r>
              <a:rPr lang="en-US" sz="2000" b="1" dirty="0" err="1">
                <a:solidFill>
                  <a:srgbClr val="000000"/>
                </a:solidFill>
                <a:latin typeface="Calibri" charset="0"/>
              </a:rPr>
              <a:t>Peringkat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 PPD 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</a:rPr>
              <a:t>JPNPP</a:t>
            </a:r>
            <a:endParaRPr lang="en-US" sz="20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10" y="927905"/>
            <a:ext cx="630464" cy="630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299" y="919967"/>
            <a:ext cx="646337" cy="646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20" y="828597"/>
            <a:ext cx="813207" cy="8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04" y="1770243"/>
            <a:ext cx="7140999" cy="2941302"/>
          </a:xfrm>
          <a:prstGeom prst="rect">
            <a:avLst/>
          </a:prstGeom>
        </p:spPr>
      </p:pic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1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Struktur</a:t>
            </a: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Kawalan</a:t>
            </a: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Pilihan</a:t>
            </a: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Bersarang</a:t>
            </a: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1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if</a:t>
            </a:r>
            <a:r>
              <a:rPr lang="en-US" sz="3100" b="1" dirty="0">
                <a:solidFill>
                  <a:schemeClr val="bg1"/>
                </a:solidFill>
              </a:rPr>
              <a:t>)</a:t>
            </a: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1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19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1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Struktur</a:t>
            </a: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Kawalan</a:t>
            </a: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Pilihan</a:t>
            </a: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Bersarang</a:t>
            </a: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(else</a:t>
            </a:r>
            <a:r>
              <a:rPr lang="en-US" sz="3100" b="1" dirty="0" smtClean="0">
                <a:solidFill>
                  <a:schemeClr val="bg1"/>
                </a:solidFill>
              </a:rPr>
              <a:t>)</a:t>
            </a: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1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31" y="1967266"/>
            <a:ext cx="7457264" cy="27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1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Struktur</a:t>
            </a: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Kawalan</a:t>
            </a: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Pilihan</a:t>
            </a: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Bersarang</a:t>
            </a: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(else if</a:t>
            </a:r>
            <a:r>
              <a:rPr lang="en-US" sz="3100" b="1" dirty="0" smtClean="0">
                <a:solidFill>
                  <a:schemeClr val="bg1"/>
                </a:solidFill>
              </a:rPr>
              <a:t>)</a:t>
            </a: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1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61" y="1146875"/>
            <a:ext cx="7389443" cy="442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4848" y="2733875"/>
            <a:ext cx="9639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Contoh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Penggunaan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Struktur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Kawalan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Pilihan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Bersarang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30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29518" r="3204" b="8236"/>
          <a:stretch/>
        </p:blipFill>
        <p:spPr>
          <a:xfrm>
            <a:off x="1743560" y="2743442"/>
            <a:ext cx="8648054" cy="3765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276" y="1388130"/>
            <a:ext cx="801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sekeluarga</a:t>
            </a:r>
            <a:r>
              <a:rPr lang="en-US" sz="2400" dirty="0"/>
              <a:t>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bercuti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Zoo Negara. </a:t>
            </a:r>
            <a:r>
              <a:rPr lang="en-US" sz="2400" dirty="0" err="1"/>
              <a:t>Tuliskan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pseudokod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lakar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carta </a:t>
            </a:r>
            <a:r>
              <a:rPr lang="en-US" sz="2400" dirty="0" err="1" smtClean="0"/>
              <a:t>alir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tiket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 smtClean="0"/>
              <a:t>sekeluarga</a:t>
            </a:r>
            <a:r>
              <a:rPr lang="en-US" sz="2400" dirty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atur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.</a:t>
            </a:r>
            <a:endParaRPr lang="en-US" sz="24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1553" y="433476"/>
            <a:ext cx="395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Penyata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Masalah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983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4" y="1317355"/>
            <a:ext cx="4806996" cy="2863958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"/>
          <a:stretch/>
        </p:blipFill>
        <p:spPr>
          <a:xfrm>
            <a:off x="5949411" y="1255363"/>
            <a:ext cx="5826901" cy="5372960"/>
          </a:xfrm>
          <a:prstGeom prst="rect">
            <a:avLst/>
          </a:prstGeom>
          <a:effectLst/>
        </p:spPr>
      </p:pic>
      <p:sp>
        <p:nvSpPr>
          <p:cNvPr id="6" name="Bent Arrow 5"/>
          <p:cNvSpPr/>
          <p:nvPr/>
        </p:nvSpPr>
        <p:spPr>
          <a:xfrm flipV="1">
            <a:off x="2464230" y="4181312"/>
            <a:ext cx="3454185" cy="19560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9966" y="1053885"/>
            <a:ext cx="5213937" cy="3127427"/>
          </a:xfrm>
          <a:prstGeom prst="roundRect">
            <a:avLst>
              <a:gd name="adj" fmla="val 93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918415" y="1053885"/>
            <a:ext cx="5937788" cy="5636430"/>
          </a:xfrm>
          <a:prstGeom prst="roundRect">
            <a:avLst>
              <a:gd name="adj" fmla="val 48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26009" y="216124"/>
            <a:ext cx="448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Cadangan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Pseudokod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583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0963" y="1053885"/>
            <a:ext cx="11515240" cy="5616055"/>
          </a:xfrm>
          <a:prstGeom prst="roundRect">
            <a:avLst>
              <a:gd name="adj" fmla="val 48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70125" y="278347"/>
            <a:ext cx="395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Cadangan</a:t>
            </a:r>
            <a:r>
              <a:rPr lang="en-US" sz="3600" b="1" dirty="0" smtClean="0"/>
              <a:t> Carta </a:t>
            </a:r>
            <a:r>
              <a:rPr lang="en-US" sz="3600" b="1" dirty="0" err="1" smtClean="0"/>
              <a:t>Alir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4" y="1272303"/>
            <a:ext cx="10734422" cy="5397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5750" y="1210235"/>
            <a:ext cx="1881221" cy="1055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57972" y="3861912"/>
            <a:ext cx="1881221" cy="1055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25588" y="4706470"/>
            <a:ext cx="1013543" cy="95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78237" y="5675023"/>
            <a:ext cx="1252572" cy="63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39130" y="4545106"/>
            <a:ext cx="1064029" cy="368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15866" y="5378824"/>
            <a:ext cx="1064029" cy="279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87280" y="4863336"/>
            <a:ext cx="1064029" cy="279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6159" y="2702211"/>
            <a:ext cx="1223479" cy="215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1957" y="2551386"/>
            <a:ext cx="1223479" cy="215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54620" y="2373213"/>
            <a:ext cx="1223479" cy="215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84844" y="3737587"/>
            <a:ext cx="1223479" cy="276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68155" y="3609718"/>
            <a:ext cx="1223479" cy="276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83783" y="4396616"/>
            <a:ext cx="696112" cy="276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38513" y="2704332"/>
            <a:ext cx="696112" cy="213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29058" y="2911227"/>
            <a:ext cx="1223479" cy="180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8960" y="332808"/>
            <a:ext cx="5247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accent1">
                    <a:lumMod val="75000"/>
                  </a:schemeClr>
                </a:solidFill>
              </a:rPr>
              <a:t>SESI HANDS-ON 1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836" y="1102249"/>
            <a:ext cx="10889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Calibri" charset="0"/>
              </a:rPr>
              <a:t>Tuliskan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pseudokod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dan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lukiskan</a:t>
            </a:r>
            <a:r>
              <a:rPr lang="en-US" sz="2400" dirty="0">
                <a:latin typeface="Calibri" charset="0"/>
              </a:rPr>
              <a:t> carta </a:t>
            </a:r>
            <a:r>
              <a:rPr lang="en-US" sz="2400" dirty="0" err="1">
                <a:latin typeface="Calibri" charset="0"/>
              </a:rPr>
              <a:t>alir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untuk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menyelesaikan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masalah</a:t>
            </a:r>
            <a:r>
              <a:rPr lang="en-US" sz="2400" dirty="0">
                <a:latin typeface="Calibri" charset="0"/>
              </a:rPr>
              <a:t> di </a:t>
            </a:r>
            <a:r>
              <a:rPr lang="en-US" sz="2400" dirty="0" err="1">
                <a:latin typeface="Calibri" charset="0"/>
              </a:rPr>
              <a:t>bawah</a:t>
            </a:r>
            <a:r>
              <a:rPr lang="en-US" sz="2400" dirty="0" smtClean="0">
                <a:latin typeface="Calibri" charset="0"/>
              </a:rPr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77" y="3098272"/>
            <a:ext cx="4173682" cy="2996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6512" y="2089601"/>
            <a:ext cx="9088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Pentadbir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bantuan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gred</a:t>
            </a:r>
            <a:r>
              <a:rPr lang="en-US" sz="2400" dirty="0" smtClean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 smtClean="0"/>
              <a:t>automatik</a:t>
            </a:r>
            <a:r>
              <a:rPr lang="en-US" sz="2400" dirty="0" smtClean="0"/>
              <a:t> </a:t>
            </a:r>
            <a:r>
              <a:rPr lang="en-US" sz="2400" dirty="0" err="1"/>
              <a:t>selepas</a:t>
            </a:r>
            <a:r>
              <a:rPr lang="en-US" sz="2400" dirty="0"/>
              <a:t> </a:t>
            </a:r>
            <a:r>
              <a:rPr lang="en-US" sz="2400" dirty="0" err="1"/>
              <a:t>markah</a:t>
            </a:r>
            <a:r>
              <a:rPr lang="en-US" sz="2400" dirty="0"/>
              <a:t> </a:t>
            </a:r>
            <a:r>
              <a:rPr lang="en-US" sz="2400" dirty="0" err="1" smtClean="0"/>
              <a:t>dimasukkan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496291" y="1911927"/>
            <a:ext cx="9642764" cy="4530437"/>
          </a:xfrm>
          <a:prstGeom prst="roundRect">
            <a:avLst>
              <a:gd name="adj" fmla="val 48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8512"/>
            <a:ext cx="6553199" cy="6192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Contoh</a:t>
            </a:r>
            <a:r>
              <a: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Pseudokod</a:t>
            </a:r>
            <a:endParaRPr lang="en-US" sz="2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76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Contoh</a:t>
            </a:r>
            <a:r>
              <a: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Carta </a:t>
            </a:r>
            <a:r>
              <a:rPr lang="en-US" sz="2600" b="1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Alir</a:t>
            </a:r>
            <a:endParaRPr lang="en-US" sz="2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60" y="1523999"/>
            <a:ext cx="8513540" cy="41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0515600" cy="1324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Kawalan</a:t>
            </a:r>
            <a:r>
              <a:rPr lang="en-US" b="1" dirty="0" smtClean="0"/>
              <a:t> </a:t>
            </a:r>
            <a:r>
              <a:rPr lang="en-US" b="1" dirty="0" err="1" smtClean="0"/>
              <a:t>Ulangan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(for, while-do)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166587"/>
            <a:ext cx="10515600" cy="4351338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kawalan</a:t>
            </a:r>
            <a:r>
              <a:rPr lang="en-US" dirty="0" smtClean="0"/>
              <a:t> </a:t>
            </a:r>
            <a:r>
              <a:rPr lang="en-US" dirty="0" err="1" smtClean="0"/>
              <a:t>ulangan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/>
              <a:t>kenyataan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 smtClean="0"/>
              <a:t>berulang-ulang</a:t>
            </a:r>
            <a:r>
              <a:rPr lang="en-US" dirty="0" smtClean="0"/>
              <a:t> </a:t>
            </a:r>
            <a:r>
              <a:rPr lang="en-US" dirty="0" err="1"/>
              <a:t>beberapa</a:t>
            </a:r>
            <a:r>
              <a:rPr lang="en-US" dirty="0"/>
              <a:t> kali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dipenuhi</a:t>
            </a:r>
            <a:r>
              <a:rPr lang="en-US" dirty="0"/>
              <a:t>. </a:t>
            </a:r>
            <a:r>
              <a:rPr lang="en-US" dirty="0" err="1"/>
              <a:t>Perlaksanaan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gelung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Cara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kawalan</a:t>
            </a:r>
            <a:r>
              <a:rPr lang="en-US" dirty="0"/>
              <a:t> </a:t>
            </a:r>
            <a:r>
              <a:rPr lang="en-US" dirty="0" err="1" smtClean="0"/>
              <a:t>ulangan</a:t>
            </a:r>
            <a:r>
              <a:rPr lang="en-US" dirty="0" smtClean="0"/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, </a:t>
            </a:r>
            <a:r>
              <a:rPr lang="en-US" dirty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Selagi</a:t>
            </a:r>
            <a:r>
              <a:rPr lang="en-US" dirty="0" smtClean="0"/>
              <a:t> (</a:t>
            </a:r>
            <a:r>
              <a:rPr lang="en-US" i="1" dirty="0" smtClean="0"/>
              <a:t>for, while-do)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8960" y="332808"/>
            <a:ext cx="5247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SESI HANDS-ON 2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836" y="1102249"/>
            <a:ext cx="10889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Calibri" charset="0"/>
              </a:rPr>
              <a:t>Tuliskan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pseudokod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dan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lukiskan</a:t>
            </a:r>
            <a:r>
              <a:rPr lang="en-US" sz="2400" dirty="0">
                <a:latin typeface="Calibri" charset="0"/>
              </a:rPr>
              <a:t> carta </a:t>
            </a:r>
            <a:r>
              <a:rPr lang="en-US" sz="2400" dirty="0" err="1">
                <a:latin typeface="Calibri" charset="0"/>
              </a:rPr>
              <a:t>alir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untuk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menyelesaikan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masalah</a:t>
            </a:r>
            <a:r>
              <a:rPr lang="en-US" sz="2400" dirty="0">
                <a:latin typeface="Calibri" charset="0"/>
              </a:rPr>
              <a:t> di </a:t>
            </a:r>
            <a:r>
              <a:rPr lang="en-US" sz="2400" dirty="0" err="1">
                <a:latin typeface="Calibri" charset="0"/>
              </a:rPr>
              <a:t>bawah</a:t>
            </a:r>
            <a:r>
              <a:rPr lang="en-US" sz="2400" dirty="0" smtClean="0">
                <a:latin typeface="Calibri" charset="0"/>
              </a:rPr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31821" y="3211819"/>
            <a:ext cx="9088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sesuatu</a:t>
            </a:r>
            <a:r>
              <a:rPr lang="en-US" sz="2400" dirty="0" smtClean="0"/>
              <a:t> </a:t>
            </a:r>
            <a:r>
              <a:rPr lang="en-US" sz="2400" dirty="0" err="1" smtClean="0"/>
              <a:t>nombor</a:t>
            </a:r>
            <a:r>
              <a:rPr lang="en-US" sz="2400" dirty="0" smtClean="0"/>
              <a:t> </a:t>
            </a:r>
            <a:r>
              <a:rPr lang="en-US" sz="2400" dirty="0" err="1" smtClean="0"/>
              <a:t>ialah</a:t>
            </a:r>
            <a:r>
              <a:rPr lang="en-US" sz="2400" dirty="0" smtClean="0"/>
              <a:t> </a:t>
            </a:r>
            <a:r>
              <a:rPr lang="en-US" sz="2400" dirty="0" err="1" smtClean="0"/>
              <a:t>nombor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,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sifar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371600" y="3034145"/>
            <a:ext cx="9642764" cy="1343891"/>
          </a:xfrm>
          <a:prstGeom prst="roundRect">
            <a:avLst>
              <a:gd name="adj" fmla="val 48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 descr="age26image83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55" y="479161"/>
            <a:ext cx="45053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Contoh</a:t>
            </a:r>
            <a:r>
              <a: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Pseudokod</a:t>
            </a:r>
            <a:endParaRPr lang="en-US" sz="2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2" y="406400"/>
            <a:ext cx="56261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Contoh</a:t>
            </a:r>
            <a:r>
              <a:rPr lang="en-US" sz="2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Carta </a:t>
            </a:r>
            <a:r>
              <a:rPr lang="en-US" sz="2600" b="1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Alir</a:t>
            </a:r>
            <a:endParaRPr lang="en-US" sz="2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53" y="955962"/>
            <a:ext cx="8530447" cy="53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Struktur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Kawalan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Ulangan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</a:rPr>
              <a:t>for)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13" y="1717964"/>
            <a:ext cx="3403929" cy="1409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436" y="1574019"/>
            <a:ext cx="3787332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Struktur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Kawalan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Ulangan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(while-do)</a:t>
            </a:r>
            <a:endParaRPr lang="en-US" sz="31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63" y="2130387"/>
            <a:ext cx="35687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76" y="2025323"/>
            <a:ext cx="29083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3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24" y="1743847"/>
            <a:ext cx="6463900" cy="42500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84088" y="651882"/>
            <a:ext cx="6460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+mj-lt"/>
              </a:rPr>
              <a:t>Perbezaan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i="1" dirty="0">
                <a:latin typeface="+mj-lt"/>
              </a:rPr>
              <a:t>while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dan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i="1" dirty="0" smtClean="0">
                <a:latin typeface="+mj-lt"/>
              </a:rPr>
              <a:t>while-do </a:t>
            </a:r>
            <a:endParaRPr lang="en-US" sz="4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54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4848" y="2733875"/>
            <a:ext cx="9639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Contoh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Penggunaan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Struktur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Kawalan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Ulangan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78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1275" y="2454930"/>
            <a:ext cx="801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Lampu</a:t>
            </a:r>
            <a:r>
              <a:rPr lang="en-US" sz="2400" dirty="0" smtClean="0"/>
              <a:t> </a:t>
            </a:r>
            <a:r>
              <a:rPr lang="en-US" sz="2400" dirty="0" err="1" smtClean="0"/>
              <a:t>isyarat</a:t>
            </a:r>
            <a:r>
              <a:rPr lang="en-US" sz="2400" dirty="0" smtClean="0"/>
              <a:t> </a:t>
            </a:r>
            <a:r>
              <a:rPr lang="en-US" sz="2400" dirty="0" err="1" smtClean="0"/>
              <a:t>dipadamkan</a:t>
            </a:r>
            <a:r>
              <a:rPr lang="en-US" sz="2400" dirty="0" smtClean="0"/>
              <a:t>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syarat</a:t>
            </a:r>
            <a:r>
              <a:rPr lang="en-US" sz="2400" dirty="0" smtClean="0"/>
              <a:t> </a:t>
            </a:r>
            <a:r>
              <a:rPr lang="en-US" sz="2400" dirty="0" err="1" smtClean="0"/>
              <a:t>dipenuhi</a:t>
            </a:r>
            <a:r>
              <a:rPr lang="en-US" sz="2400" dirty="0" smtClean="0"/>
              <a:t>. </a:t>
            </a:r>
            <a:r>
              <a:rPr lang="en-US" sz="2400" dirty="0" err="1" smtClean="0"/>
              <a:t>Tuliskan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pseudokod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lakar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carta </a:t>
            </a:r>
            <a:r>
              <a:rPr lang="en-US" sz="2400" dirty="0" err="1" smtClean="0"/>
              <a:t>alir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menyenaraikan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 kali </a:t>
            </a:r>
            <a:r>
              <a:rPr lang="en-US" sz="2400" dirty="0" err="1" smtClean="0"/>
              <a:t>syarat</a:t>
            </a:r>
            <a:r>
              <a:rPr lang="en-US" sz="2400" dirty="0" smtClean="0"/>
              <a:t> </a:t>
            </a:r>
            <a:r>
              <a:rPr lang="en-US" sz="2400" dirty="0" err="1" smtClean="0"/>
              <a:t>dipatuhi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atur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  <a:endParaRPr lang="en-US" sz="24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1552" y="1029221"/>
            <a:ext cx="395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Penyata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Masalah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714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9966" y="1053885"/>
            <a:ext cx="5453525" cy="5636430"/>
          </a:xfrm>
          <a:prstGeom prst="roundRect">
            <a:avLst>
              <a:gd name="adj" fmla="val 47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23709" y="1053885"/>
            <a:ext cx="5732494" cy="5636430"/>
          </a:xfrm>
          <a:prstGeom prst="roundRect">
            <a:avLst>
              <a:gd name="adj" fmla="val 48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3318" y="257688"/>
            <a:ext cx="448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Cadangan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Pseudokod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11275" y="257688"/>
            <a:ext cx="395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Cadangan</a:t>
            </a:r>
            <a:r>
              <a:rPr lang="en-US" sz="3600" b="1" dirty="0" smtClean="0"/>
              <a:t> Carta </a:t>
            </a:r>
            <a:r>
              <a:rPr lang="en-US" sz="3600" b="1" dirty="0" err="1" smtClean="0"/>
              <a:t>Alir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6" y="2148362"/>
            <a:ext cx="4927833" cy="2645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62" y="1218954"/>
            <a:ext cx="3940987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9594"/>
            <a:ext cx="10515600" cy="13241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S</a:t>
            </a:r>
            <a:r>
              <a:rPr lang="en-US" b="1" dirty="0" err="1" smtClean="0"/>
              <a:t>truktur</a:t>
            </a:r>
            <a:r>
              <a:rPr lang="en-US" b="1" dirty="0" smtClean="0"/>
              <a:t> </a:t>
            </a:r>
            <a:r>
              <a:rPr lang="en-US" b="1" dirty="0" err="1"/>
              <a:t>K</a:t>
            </a:r>
            <a:r>
              <a:rPr lang="en-US" b="1" dirty="0" err="1" smtClean="0"/>
              <a:t>awalan</a:t>
            </a:r>
            <a:r>
              <a:rPr lang="en-US" b="1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ilihan</a:t>
            </a:r>
            <a:r>
              <a:rPr lang="en-US" b="1" dirty="0" smtClean="0"/>
              <a:t> </a:t>
            </a:r>
            <a:r>
              <a:rPr lang="en-US" b="1" dirty="0" err="1"/>
              <a:t>B</a:t>
            </a:r>
            <a:r>
              <a:rPr lang="en-US" b="1" dirty="0" err="1" smtClean="0"/>
              <a:t>ersarang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/>
              <a:t> (if, else, else if) 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5557"/>
            <a:ext cx="10515600" cy="25139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kawalan</a:t>
            </a:r>
            <a:r>
              <a:rPr lang="en-US" dirty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bersarang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sekurang-kurangnya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disemak</a:t>
            </a:r>
            <a:r>
              <a:rPr lang="en-US" dirty="0"/>
              <a:t> </a:t>
            </a:r>
            <a:r>
              <a:rPr lang="en-US" dirty="0" err="1"/>
              <a:t>selepas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just"/>
            <a:r>
              <a:rPr lang="en-US" dirty="0"/>
              <a:t>Cara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kawalan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bersarang</a:t>
            </a:r>
            <a:r>
              <a:rPr lang="en-US" dirty="0"/>
              <a:t>: </a:t>
            </a:r>
            <a:r>
              <a:rPr lang="en-US" dirty="0" err="1"/>
              <a:t>Jika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(</a:t>
            </a:r>
            <a:r>
              <a:rPr lang="en-US" i="1" dirty="0"/>
              <a:t>If, else if, else)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279</Words>
  <Application>Microsoft Macintosh PowerPoint</Application>
  <PresentationFormat>Widescreen</PresentationFormat>
  <Paragraphs>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Struktur Kawalan Ulangan  (for)</vt:lpstr>
      <vt:lpstr>Struktur Kawalan Ulangan  (while-do)</vt:lpstr>
      <vt:lpstr>PowerPoint Presentation</vt:lpstr>
      <vt:lpstr>PowerPoint Presentation</vt:lpstr>
      <vt:lpstr>PowerPoint Presentation</vt:lpstr>
      <vt:lpstr>PowerPoint Presentation</vt:lpstr>
      <vt:lpstr>Struktur Kawalan Pilihan Bersarang   (if, else, else if)  </vt:lpstr>
      <vt:lpstr>Struktur Kawalan Pilihan Bersarang  (if) </vt:lpstr>
      <vt:lpstr>Struktur Kawalan Pilihan Bersarang  (else) </vt:lpstr>
      <vt:lpstr>Struktur Kawalan Pilihan Bersarang  (else if)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Python</dc:title>
  <dc:creator>Gopi D.</dc:creator>
  <cp:lastModifiedBy>Gopi D.</cp:lastModifiedBy>
  <cp:revision>40</cp:revision>
  <dcterms:created xsi:type="dcterms:W3CDTF">2017-07-04T06:35:58Z</dcterms:created>
  <dcterms:modified xsi:type="dcterms:W3CDTF">2017-09-18T03:11:07Z</dcterms:modified>
</cp:coreProperties>
</file>