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2" r:id="rId5"/>
    <p:sldId id="258" r:id="rId6"/>
    <p:sldId id="263" r:id="rId7"/>
    <p:sldId id="265" r:id="rId8"/>
    <p:sldId id="267" r:id="rId9"/>
    <p:sldId id="266" r:id="rId10"/>
    <p:sldId id="270" r:id="rId11"/>
    <p:sldId id="272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>
        <p:scale>
          <a:sx n="82" d="100"/>
          <a:sy n="82" d="100"/>
        </p:scale>
        <p:origin x="169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8FA1-F0B2-4749-8C33-0632D735029F}" type="datetimeFigureOut">
              <a:rPr lang="en-US" smtClean="0"/>
              <a:t>7/4/17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C800-8333-9846-A26A-1936E769D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5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455F-66D2-5049-A5C8-0FA9CC0F11E4}" type="datetimeFigureOut">
              <a:rPr lang="en-US" smtClean="0"/>
              <a:t>7/4/17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B810-1793-7745-AFC1-85FEEFF4D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82204"/>
              </p:ext>
            </p:extLst>
          </p:nvPr>
        </p:nvGraphicFramePr>
        <p:xfrm>
          <a:off x="-8479" y="3265528"/>
          <a:ext cx="12192000" cy="1933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/>
              </a:tblGrid>
              <a:tr h="1933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3.1   PERSEKITARAN KOD ARAHAN </a:t>
                      </a:r>
                    </a:p>
                  </a:txBody>
                  <a:tcPr marL="12700" marR="12700" marT="1270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32576" y="1634563"/>
            <a:ext cx="714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Kursus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Penyebaran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ASK </a:t>
            </a:r>
            <a:r>
              <a:rPr lang="en-US" sz="2000" b="1" dirty="0" err="1" smtClean="0">
                <a:solidFill>
                  <a:srgbClr val="000000"/>
                </a:solidFill>
                <a:latin typeface="Calibri" charset="0"/>
              </a:rPr>
              <a:t>Tingkatan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 2 </a:t>
            </a:r>
            <a:r>
              <a:rPr lang="en-US" sz="2000" b="1" dirty="0" err="1" smtClean="0">
                <a:solidFill>
                  <a:srgbClr val="000000"/>
                </a:solidFill>
                <a:latin typeface="Calibri" charset="0"/>
              </a:rPr>
              <a:t>Sesi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Persekolahan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2018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  <a:p>
            <a:pPr algn="ctr" fontAlgn="b"/>
            <a:r>
              <a:rPr lang="en-US" sz="2000" b="1" dirty="0" err="1">
                <a:solidFill>
                  <a:srgbClr val="000000"/>
                </a:solidFill>
                <a:latin typeface="Calibri" charset="0"/>
              </a:rPr>
              <a:t>Peringkat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PPD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JPNPP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110" y="679156"/>
            <a:ext cx="840619" cy="840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30" y="668574"/>
            <a:ext cx="861782" cy="86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657" y="546746"/>
            <a:ext cx="1084276" cy="10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15201" y="320634"/>
            <a:ext cx="5937662" cy="12231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7" y="3470584"/>
            <a:ext cx="10009600" cy="1445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62" y="2587665"/>
            <a:ext cx="467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Arahan</a:t>
            </a:r>
            <a:r>
              <a:rPr lang="en-US" dirty="0" smtClean="0"/>
              <a:t>: </a:t>
            </a: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File Editor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94027" y="4395190"/>
            <a:ext cx="83127" cy="59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11639" y="701380"/>
            <a:ext cx="384630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3.1 </a:t>
            </a:r>
            <a:r>
              <a:rPr lang="en-US" sz="2400" b="1" dirty="0" err="1">
                <a:solidFill>
                  <a:schemeClr val="bg1"/>
                </a:solidFill>
              </a:rPr>
              <a:t>Persekitaran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Arahan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2" y="1829174"/>
            <a:ext cx="139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Integer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7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15201" y="320634"/>
            <a:ext cx="5937662" cy="12231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62" y="2587665"/>
            <a:ext cx="523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Arahan</a:t>
            </a:r>
            <a:r>
              <a:rPr lang="en-US" dirty="0" smtClean="0"/>
              <a:t>: </a:t>
            </a: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/>
              <a:t>Interactive Shell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29652" y="4916385"/>
            <a:ext cx="83127" cy="40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062" y="1829174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Boolean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6" y="3130713"/>
            <a:ext cx="2787674" cy="31670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11639" y="701380"/>
            <a:ext cx="384630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3.1 </a:t>
            </a:r>
            <a:r>
              <a:rPr lang="en-US" sz="2400" b="1" dirty="0" err="1">
                <a:solidFill>
                  <a:schemeClr val="bg1"/>
                </a:solidFill>
              </a:rPr>
              <a:t>Persekitaran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Arahan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15201" y="320634"/>
            <a:ext cx="5937662" cy="12231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62" y="2587665"/>
            <a:ext cx="467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Arahan</a:t>
            </a:r>
            <a:r>
              <a:rPr lang="en-US" dirty="0" smtClean="0"/>
              <a:t>: </a:t>
            </a:r>
            <a:r>
              <a:rPr lang="en-US" dirty="0" err="1" smtClean="0"/>
              <a:t>Salin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i="1" dirty="0" smtClean="0"/>
              <a:t>File Editor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94027" y="4395190"/>
            <a:ext cx="83127" cy="59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062" y="182917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Double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3487605"/>
            <a:ext cx="11058526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60646" y="3716323"/>
            <a:ext cx="45719" cy="32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11639" y="701380"/>
            <a:ext cx="384630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3.1 </a:t>
            </a:r>
            <a:r>
              <a:rPr lang="en-US" sz="2400" b="1" dirty="0" err="1">
                <a:solidFill>
                  <a:schemeClr val="bg1"/>
                </a:solidFill>
              </a:rPr>
              <a:t>Persekitaran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Arahan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8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15201" y="320634"/>
            <a:ext cx="5937662" cy="12231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564" y="2355190"/>
            <a:ext cx="106587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Arahan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taip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Run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pengaturcaraan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 smtClean="0"/>
              <a:t>Modul</a:t>
            </a:r>
            <a:r>
              <a:rPr lang="en-US" b="1" dirty="0" smtClean="0"/>
              <a:t> </a:t>
            </a:r>
            <a:r>
              <a:rPr lang="en-US" b="1" dirty="0" err="1" smtClean="0"/>
              <a:t>Persekitaran</a:t>
            </a:r>
            <a:r>
              <a:rPr lang="en-US" b="1" dirty="0" smtClean="0"/>
              <a:t> </a:t>
            </a:r>
            <a:r>
              <a:rPr lang="en-US" b="1" dirty="0" err="1" smtClean="0"/>
              <a:t>Kod</a:t>
            </a:r>
            <a:r>
              <a:rPr lang="en-US" b="1" dirty="0" smtClean="0"/>
              <a:t> </a:t>
            </a:r>
            <a:r>
              <a:rPr lang="en-US" b="1" dirty="0" err="1" smtClean="0"/>
              <a:t>Arahan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5, 6 </a:t>
            </a:r>
            <a:r>
              <a:rPr lang="en-US" dirty="0" err="1" smtClean="0"/>
              <a:t>dan</a:t>
            </a:r>
            <a:r>
              <a:rPr lang="en-US" dirty="0" smtClean="0"/>
              <a:t> 7).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pengaturcaraan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mencakupi</a:t>
            </a:r>
            <a:r>
              <a:rPr lang="en-US" dirty="0" smtClean="0"/>
              <a:t> standard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3.1.1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(</a:t>
            </a:r>
            <a:r>
              <a:rPr lang="en-US" b="1" i="1" dirty="0" err="1" smtClean="0"/>
              <a:t>telah</a:t>
            </a:r>
            <a:r>
              <a:rPr lang="en-US" b="1" i="1" dirty="0" smtClean="0"/>
              <a:t> </a:t>
            </a:r>
            <a:r>
              <a:rPr lang="en-US" b="1" i="1" dirty="0" err="1" smtClean="0"/>
              <a:t>dihasilkan</a:t>
            </a:r>
            <a:r>
              <a:rPr lang="en-US" dirty="0" smtClean="0"/>
              <a:t>). 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3.1.2 </a:t>
            </a:r>
            <a:r>
              <a:rPr lang="en-US" dirty="0" err="1"/>
              <a:t>Membezakan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pembolehubah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pemalar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3.1.3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input </a:t>
            </a:r>
            <a:r>
              <a:rPr lang="en-US" dirty="0" err="1"/>
              <a:t>dan</a:t>
            </a:r>
            <a:r>
              <a:rPr lang="en-US" dirty="0"/>
              <a:t> output.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3.1.4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operator </a:t>
            </a:r>
            <a:r>
              <a:rPr lang="en-US" dirty="0" err="1"/>
              <a:t>perbandingan</a:t>
            </a:r>
            <a:r>
              <a:rPr lang="en-US" dirty="0"/>
              <a:t>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3.1.5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operator </a:t>
            </a:r>
            <a:r>
              <a:rPr lang="en-US" dirty="0" err="1"/>
              <a:t>logik</a:t>
            </a:r>
            <a:r>
              <a:rPr lang="en-US" dirty="0"/>
              <a:t>. 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mencuba</a:t>
            </a:r>
            <a:r>
              <a:rPr lang="en-US" dirty="0"/>
              <a:t>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29652" y="4916385"/>
            <a:ext cx="83127" cy="40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11639" y="701380"/>
            <a:ext cx="384630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3.1 </a:t>
            </a:r>
            <a:r>
              <a:rPr lang="en-US" sz="2400" b="1" dirty="0" err="1">
                <a:solidFill>
                  <a:schemeClr val="bg1"/>
                </a:solidFill>
              </a:rPr>
              <a:t>Persekitaran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Arahan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8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6449" cy="944691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Kenapa</a:t>
            </a:r>
            <a:r>
              <a:rPr lang="en-US" b="1" dirty="0" smtClean="0">
                <a:solidFill>
                  <a:schemeClr val="accent1"/>
                </a:solidFill>
              </a:rPr>
              <a:t> Bahasa </a:t>
            </a:r>
            <a:r>
              <a:rPr lang="en-US" b="1" dirty="0" err="1" smtClean="0">
                <a:solidFill>
                  <a:schemeClr val="accent1"/>
                </a:solidFill>
              </a:rPr>
              <a:t>Pengaturcaraan</a:t>
            </a:r>
            <a:r>
              <a:rPr lang="en-US" b="1" dirty="0" smtClean="0">
                <a:solidFill>
                  <a:schemeClr val="accent1"/>
                </a:solidFill>
              </a:rPr>
              <a:t> Python?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3" y="2852353"/>
            <a:ext cx="557530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11" y="1613243"/>
            <a:ext cx="619760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5" y="5238925"/>
            <a:ext cx="7302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2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Proses </a:t>
            </a:r>
            <a:r>
              <a:rPr lang="en-US" sz="4800" b="1" i="1" dirty="0" smtClean="0">
                <a:solidFill>
                  <a:schemeClr val="accent1"/>
                </a:solidFill>
              </a:rPr>
              <a:t>Install</a:t>
            </a:r>
            <a:r>
              <a:rPr lang="en-US" sz="4800" b="1" dirty="0" smtClean="0">
                <a:solidFill>
                  <a:schemeClr val="accent1"/>
                </a:solidFill>
              </a:rPr>
              <a:t> Python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399"/>
            <a:ext cx="10515600" cy="4351338"/>
          </a:xfrm>
        </p:spPr>
        <p:txBody>
          <a:bodyPr/>
          <a:lstStyle/>
          <a:p>
            <a:r>
              <a:rPr lang="en-US" dirty="0" err="1" smtClean="0"/>
              <a:t>Layari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https://www.python.org/downloads/</a:t>
            </a:r>
          </a:p>
          <a:p>
            <a:r>
              <a:rPr lang="en-US" dirty="0" err="1" smtClean="0"/>
              <a:t>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Python </a:t>
            </a:r>
            <a:r>
              <a:rPr lang="en-US" dirty="0" err="1" smtClean="0"/>
              <a:t>versi</a:t>
            </a:r>
            <a:r>
              <a:rPr lang="en-US" dirty="0" smtClean="0"/>
              <a:t> 3.5.1 </a:t>
            </a:r>
            <a:r>
              <a:rPr lang="en-US" dirty="0" err="1" smtClean="0"/>
              <a:t>untuk</a:t>
            </a:r>
            <a:r>
              <a:rPr lang="en-US" dirty="0" smtClean="0"/>
              <a:t> Windows/Mac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Windows </a:t>
            </a:r>
            <a:r>
              <a:rPr lang="en-US" dirty="0" err="1" smtClean="0"/>
              <a:t>pilih</a:t>
            </a:r>
            <a:r>
              <a:rPr lang="en-US" dirty="0" smtClean="0"/>
              <a:t> bit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657"/>
            <a:ext cx="5031307" cy="297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310714" y="5301466"/>
            <a:ext cx="3286897" cy="470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0713" y="4175757"/>
            <a:ext cx="3286897" cy="470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754710" y="4007479"/>
            <a:ext cx="501491" cy="2002216"/>
          </a:xfrm>
          <a:prstGeom prst="rightBrace">
            <a:avLst>
              <a:gd name="adj1" fmla="val 49307"/>
              <a:gd name="adj2" fmla="val 5059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17806" y="4726113"/>
            <a:ext cx="409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bit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7170" y="2792271"/>
            <a:ext cx="8019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chemeClr val="accent1"/>
                </a:solidFill>
              </a:rPr>
              <a:t>Menulis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Kod</a:t>
            </a:r>
            <a:r>
              <a:rPr lang="en-US" sz="4800" b="1" dirty="0" smtClean="0">
                <a:solidFill>
                  <a:schemeClr val="accent1"/>
                </a:solidFill>
              </a:rPr>
              <a:t> di </a:t>
            </a:r>
            <a:r>
              <a:rPr lang="en-US" sz="4800" b="1" dirty="0" err="1" smtClean="0">
                <a:solidFill>
                  <a:schemeClr val="accent1"/>
                </a:solidFill>
              </a:rPr>
              <a:t>aplikasi</a:t>
            </a:r>
            <a:r>
              <a:rPr lang="en-US" sz="4800" b="1" dirty="0" smtClean="0">
                <a:solidFill>
                  <a:schemeClr val="accent1"/>
                </a:solidFill>
              </a:rPr>
              <a:t> Python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10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12" y="985040"/>
            <a:ext cx="3004882" cy="1516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5085" y="503127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IDLE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Python.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0670" y="503127"/>
            <a:ext cx="312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Antaramuka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Python.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70" y="985041"/>
            <a:ext cx="5033623" cy="54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615" y="6275427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Interactive Shell (&gt;&gt;&gt;)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4002" y="6275427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File Editor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67" y="1332471"/>
            <a:ext cx="8032566" cy="479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8123" y="256546"/>
            <a:ext cx="5257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Hasilkan</a:t>
            </a:r>
            <a:r>
              <a:rPr lang="en-US" dirty="0" smtClean="0"/>
              <a:t> fail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  <a:r>
              <a:rPr lang="en-US" dirty="0" err="1" smtClean="0"/>
              <a:t>Tetingkap</a:t>
            </a:r>
            <a:r>
              <a:rPr lang="en-US" dirty="0" smtClean="0"/>
              <a:t> File Editor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ditaip</a:t>
            </a:r>
            <a:r>
              <a:rPr lang="en-US" dirty="0" smtClean="0"/>
              <a:t> di File Editor.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Lancarkan</a:t>
            </a:r>
            <a:r>
              <a:rPr lang="en-US" dirty="0" smtClean="0"/>
              <a:t> (</a:t>
            </a:r>
            <a:r>
              <a:rPr lang="en-US" i="1" dirty="0" smtClean="0"/>
              <a:t>Run</a:t>
            </a:r>
            <a:r>
              <a:rPr lang="en-US" dirty="0" smtClean="0"/>
              <a:t>) </a:t>
            </a:r>
            <a:r>
              <a:rPr lang="en-US" dirty="0" err="1" smtClean="0"/>
              <a:t>kod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menekan</a:t>
            </a:r>
            <a:r>
              <a:rPr lang="en-US" dirty="0" smtClean="0"/>
              <a:t> F5.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8123" y="256546"/>
            <a:ext cx="421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berjaya</a:t>
            </a:r>
            <a:r>
              <a:rPr lang="en-US" dirty="0" smtClean="0"/>
              <a:t> </a:t>
            </a:r>
            <a:r>
              <a:rPr lang="en-US" dirty="0" err="1" smtClean="0"/>
              <a:t>dilancar</a:t>
            </a:r>
            <a:r>
              <a:rPr lang="en-US" dirty="0" smtClean="0"/>
              <a:t> di </a:t>
            </a:r>
            <a:r>
              <a:rPr lang="en-US" i="1" dirty="0" smtClean="0"/>
              <a:t>Interactive Shell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869209"/>
            <a:ext cx="8951382" cy="5250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8824" y="6275427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Interactive Shell (&gt;&gt;&gt;)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22140" y="6280683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File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Indentation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9675"/>
            <a:ext cx="23114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82" y="2978875"/>
            <a:ext cx="4470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8200" y="1573014"/>
            <a:ext cx="10365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Python uses whitespace to delimit control flow blocks (following the off-side rule). Python borrows this feature from its predecessor ABC: instead of punctuation or keywords, it uses indentation to indicate the run of a block.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816740"/>
            <a:ext cx="349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1: Program </a:t>
            </a:r>
            <a:r>
              <a:rPr lang="en-US" i="1" dirty="0" smtClean="0"/>
              <a:t>Run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ralat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9882" y="5816740"/>
            <a:ext cx="515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2: Program </a:t>
            </a:r>
            <a:r>
              <a:rPr lang="en-US" dirty="0" err="1" smtClean="0"/>
              <a:t>mengandungi</a:t>
            </a:r>
            <a:r>
              <a:rPr lang="en-US" i="1" dirty="0" smtClean="0"/>
              <a:t> </a:t>
            </a:r>
            <a:r>
              <a:rPr lang="en-US" dirty="0" err="1" smtClean="0"/>
              <a:t>ralat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i="1" dirty="0" smtClean="0"/>
              <a:t>indent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7170" y="2792271"/>
            <a:ext cx="8019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chemeClr val="accent1"/>
                </a:solidFill>
              </a:rPr>
              <a:t>Sesi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Demonstrasi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dan</a:t>
            </a:r>
            <a:r>
              <a:rPr lang="en-US" sz="4800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err="1" smtClean="0">
                <a:solidFill>
                  <a:schemeClr val="accent1"/>
                </a:solidFill>
              </a:rPr>
              <a:t>Praktikal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86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287</Words>
  <Application>Microsoft Macintosh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PowerPoint Presentation</vt:lpstr>
      <vt:lpstr>Kenapa Bahasa Pengaturcaraan Python?</vt:lpstr>
      <vt:lpstr>Proses Install Python</vt:lpstr>
      <vt:lpstr>PowerPoint Presentation</vt:lpstr>
      <vt:lpstr>PowerPoint Presentation</vt:lpstr>
      <vt:lpstr>PowerPoint Presentation</vt:lpstr>
      <vt:lpstr>PowerPoint Presentation</vt:lpstr>
      <vt:lpstr>Indentation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Python</dc:title>
  <dc:creator>Gopi D.</dc:creator>
  <cp:lastModifiedBy>Gopi D.</cp:lastModifiedBy>
  <cp:revision>21</cp:revision>
  <dcterms:created xsi:type="dcterms:W3CDTF">2017-07-04T06:35:58Z</dcterms:created>
  <dcterms:modified xsi:type="dcterms:W3CDTF">2017-07-04T15:03:02Z</dcterms:modified>
</cp:coreProperties>
</file>