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67404834-EC28-468F-90AF-A39E631DC26C}" type="datetimeFigureOut">
              <a:rPr lang="en-MY" smtClean="0"/>
              <a:t>12/10/2020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A9357E04-9AD1-43B2-A380-2E2E084645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92860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583E2488-CB75-4F37-9431-132FACD09F2A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47E87DF8-16B1-4532-84F5-FD56FE6C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5CBB-F256-4826-9F40-A9CEA03B6C3A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9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411A-0E02-44F1-9006-1D7E50C056E4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6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D6B8-F919-4BCB-B220-FC829AEA6894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2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547A-74A9-4C1E-8D65-EA0099413AC6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3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2F66-3ED6-448A-8D96-A899A5B154AC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9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84CD-F44A-4BE1-92EC-540B22192D3D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C4D7-7D80-4324-AE09-5CB21155A625}" type="datetime1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4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B9E3-9C09-4489-991F-A0F72818AE88}" type="datetime1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0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8E8B-F0E2-4EAA-BE98-CAD56B2F7D3E}" type="datetime1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4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B4EC-F1CC-4892-81C2-81A4F242ED34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1E6F-3835-4E8A-B090-E99A5618B36D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2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8BB8-8A63-4328-B205-2CC513A369A2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Nota DST Tahun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12E03-7553-4500-96CA-625A8AC6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52400"/>
            <a:ext cx="1981200" cy="38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400" b="1" dirty="0" err="1" smtClean="0"/>
              <a:t>Tahun</a:t>
            </a:r>
            <a:r>
              <a:rPr lang="en-US" sz="1400" b="1" dirty="0" smtClean="0"/>
              <a:t> 4</a:t>
            </a:r>
            <a:endParaRPr lang="en-US" sz="1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52800" y="519545"/>
            <a:ext cx="1981200" cy="381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/>
              <a:t>Proses </a:t>
            </a:r>
            <a:r>
              <a:rPr lang="en-US" sz="1400" b="1" dirty="0" err="1" smtClean="0"/>
              <a:t>hidup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manusia</a:t>
            </a:r>
            <a:endParaRPr lang="en-US" sz="1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224089" y="723901"/>
            <a:ext cx="1524000" cy="35675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Bernafas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7" name="Elbow Connector 6"/>
          <p:cNvCxnSpPr>
            <a:stCxn id="5" idx="1"/>
          </p:cNvCxnSpPr>
          <p:nvPr/>
        </p:nvCxnSpPr>
        <p:spPr>
          <a:xfrm rot="10800000" flipV="1">
            <a:off x="605525" y="902278"/>
            <a:ext cx="618564" cy="1612322"/>
          </a:xfrm>
          <a:prstGeom prst="bentConnector3">
            <a:avLst>
              <a:gd name="adj1" fmla="val 136957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3505200" y="2590800"/>
            <a:ext cx="367146" cy="12192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4" idx="1"/>
            <a:endCxn id="5" idx="3"/>
          </p:cNvCxnSpPr>
          <p:nvPr/>
        </p:nvCxnSpPr>
        <p:spPr>
          <a:xfrm rot="10800000" flipV="1">
            <a:off x="2748090" y="710044"/>
            <a:ext cx="604711" cy="192233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xplosion 1 15"/>
          <p:cNvSpPr/>
          <p:nvPr/>
        </p:nvSpPr>
        <p:spPr>
          <a:xfrm>
            <a:off x="5904089" y="337705"/>
            <a:ext cx="2088573" cy="1129145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Berkumuh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4" idx="3"/>
            <a:endCxn id="16" idx="1"/>
          </p:cNvCxnSpPr>
          <p:nvPr/>
        </p:nvCxnSpPr>
        <p:spPr>
          <a:xfrm>
            <a:off x="5334000" y="710045"/>
            <a:ext cx="570089" cy="78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7992662" y="1032443"/>
            <a:ext cx="0" cy="4984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434480" y="4371108"/>
            <a:ext cx="1582882" cy="5810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Nyahtinja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5" name="Elbow Connector 24"/>
          <p:cNvCxnSpPr>
            <a:stCxn id="4" idx="2"/>
            <a:endCxn id="23" idx="1"/>
          </p:cNvCxnSpPr>
          <p:nvPr/>
        </p:nvCxnSpPr>
        <p:spPr>
          <a:xfrm rot="16200000" flipH="1">
            <a:off x="2727018" y="2516927"/>
            <a:ext cx="3555652" cy="322888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3" idx="4"/>
          </p:cNvCxnSpPr>
          <p:nvPr/>
        </p:nvCxnSpPr>
        <p:spPr>
          <a:xfrm rot="16200000" flipH="1">
            <a:off x="5408871" y="4769182"/>
            <a:ext cx="486860" cy="852761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z="1000" smtClean="0"/>
              <a:t>1</a:t>
            </a:fld>
            <a:endParaRPr lang="en-US" sz="1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5" y="3810000"/>
            <a:ext cx="4248535" cy="254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z="800" i="1" dirty="0" err="1" smtClean="0"/>
              <a:t>Tahun</a:t>
            </a:r>
            <a:r>
              <a:rPr lang="en-US" sz="800" i="1" dirty="0" smtClean="0"/>
              <a:t> 4</a:t>
            </a:r>
            <a:endParaRPr lang="en-US" sz="8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02" y="4472205"/>
            <a:ext cx="26574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5" y="13716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33" y="1543050"/>
            <a:ext cx="3352800" cy="270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3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460334" y="67824"/>
            <a:ext cx="1676400" cy="916132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Teknologi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34245" y="2277607"/>
            <a:ext cx="1738746" cy="1331809"/>
          </a:xfrm>
          <a:prstGeom prst="star8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Alatan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mengatasi</a:t>
            </a:r>
            <a:r>
              <a:rPr lang="en-US" sz="1200" b="1" dirty="0" smtClean="0">
                <a:solidFill>
                  <a:schemeClr val="tx1"/>
                </a:solidFill>
              </a:rPr>
              <a:t> Had </a:t>
            </a:r>
            <a:r>
              <a:rPr lang="en-US" sz="1200" b="1" dirty="0" err="1" smtClean="0">
                <a:solidFill>
                  <a:schemeClr val="tx1"/>
                </a:solidFill>
              </a:rPr>
              <a:t>Keupayaan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Manusia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34" y="389441"/>
            <a:ext cx="3400425" cy="118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9" y="2371731"/>
            <a:ext cx="2876310" cy="151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52" y="2024044"/>
            <a:ext cx="2685430" cy="152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36" y="3953869"/>
            <a:ext cx="1849904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5" idx="7"/>
            <a:endCxn id="2056" idx="2"/>
          </p:cNvCxnSpPr>
          <p:nvPr/>
        </p:nvCxnSpPr>
        <p:spPr>
          <a:xfrm flipV="1">
            <a:off x="5318358" y="1575443"/>
            <a:ext cx="1518589" cy="8972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  <a:endCxn id="2061" idx="1"/>
          </p:cNvCxnSpPr>
          <p:nvPr/>
        </p:nvCxnSpPr>
        <p:spPr>
          <a:xfrm flipV="1">
            <a:off x="5572991" y="2788081"/>
            <a:ext cx="504661" cy="155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  <a:endCxn id="2063" idx="0"/>
          </p:cNvCxnSpPr>
          <p:nvPr/>
        </p:nvCxnSpPr>
        <p:spPr>
          <a:xfrm>
            <a:off x="5318358" y="3414377"/>
            <a:ext cx="2444830" cy="5394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</p:cNvCxnSpPr>
          <p:nvPr/>
        </p:nvCxnSpPr>
        <p:spPr>
          <a:xfrm flipH="1">
            <a:off x="2574371" y="3414377"/>
            <a:ext cx="1514507" cy="10789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2057" idx="3"/>
          </p:cNvCxnSpPr>
          <p:nvPr/>
        </p:nvCxnSpPr>
        <p:spPr>
          <a:xfrm flipH="1">
            <a:off x="3062449" y="2943512"/>
            <a:ext cx="771796" cy="1876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5"/>
          </p:cNvCxnSpPr>
          <p:nvPr/>
        </p:nvCxnSpPr>
        <p:spPr>
          <a:xfrm flipH="1" flipV="1">
            <a:off x="2327090" y="2147662"/>
            <a:ext cx="1761788" cy="3249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97" y="3835615"/>
            <a:ext cx="3231949" cy="277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01" y="4094200"/>
            <a:ext cx="16097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1" y="927002"/>
            <a:ext cx="3799015" cy="109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30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4830429" y="170570"/>
            <a:ext cx="2133599" cy="950740"/>
          </a:xfrm>
          <a:prstGeom prst="star32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Perkembangan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Teknologi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3" y="3429000"/>
            <a:ext cx="4481466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8153" y="2277769"/>
            <a:ext cx="4981575" cy="331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stCxn id="4" idx="3"/>
            <a:endCxn id="1045" idx="1"/>
          </p:cNvCxnSpPr>
          <p:nvPr/>
        </p:nvCxnSpPr>
        <p:spPr>
          <a:xfrm>
            <a:off x="6964028" y="645940"/>
            <a:ext cx="494913" cy="7983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1"/>
          </p:cNvCxnSpPr>
          <p:nvPr/>
        </p:nvCxnSpPr>
        <p:spPr>
          <a:xfrm flipH="1">
            <a:off x="2785270" y="645940"/>
            <a:ext cx="2045159" cy="5732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036" idx="3"/>
          </p:cNvCxnSpPr>
          <p:nvPr/>
        </p:nvCxnSpPr>
        <p:spPr>
          <a:xfrm rot="5400000">
            <a:off x="3104038" y="2723038"/>
            <a:ext cx="4108754" cy="655971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1" y="1295091"/>
            <a:ext cx="4856497" cy="202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7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tablet p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16572" y="802454"/>
            <a:ext cx="1741228" cy="5293546"/>
            <a:chOff x="3467314" y="685800"/>
            <a:chExt cx="1741228" cy="529354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213" y="685800"/>
              <a:ext cx="1195387" cy="11735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314" y="1981200"/>
              <a:ext cx="1637001" cy="904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256" y="3048000"/>
              <a:ext cx="1654319" cy="9055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029" y="4114800"/>
              <a:ext cx="866775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539" y="5219567"/>
              <a:ext cx="1578003" cy="7597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4" y="970000"/>
            <a:ext cx="2288172" cy="7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36" y="888773"/>
            <a:ext cx="2914650" cy="94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2026500"/>
            <a:ext cx="2361328" cy="8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26" y="2009775"/>
            <a:ext cx="2991749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3" y="3164654"/>
            <a:ext cx="2137173" cy="75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26" y="3002729"/>
            <a:ext cx="2468274" cy="10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6" y="4351850"/>
            <a:ext cx="2392906" cy="85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74" y="4351850"/>
            <a:ext cx="2713975" cy="74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504273"/>
            <a:ext cx="2721307" cy="72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20" y="5314074"/>
            <a:ext cx="307822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xplosion 1 23"/>
          <p:cNvSpPr/>
          <p:nvPr/>
        </p:nvSpPr>
        <p:spPr>
          <a:xfrm>
            <a:off x="399198" y="34198"/>
            <a:ext cx="2453576" cy="916132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Kebaikkan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Teknologi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6477000" y="-15159"/>
            <a:ext cx="1786261" cy="916132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Keburukkan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Teknologi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2051" idx="1"/>
            <a:endCxn id="2056" idx="3"/>
          </p:cNvCxnSpPr>
          <p:nvPr/>
        </p:nvCxnSpPr>
        <p:spPr>
          <a:xfrm flipH="1" flipV="1">
            <a:off x="2623856" y="1361300"/>
            <a:ext cx="1030615" cy="279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051" idx="3"/>
            <a:endCxn id="2057" idx="1"/>
          </p:cNvCxnSpPr>
          <p:nvPr/>
        </p:nvCxnSpPr>
        <p:spPr>
          <a:xfrm flipV="1">
            <a:off x="4849858" y="1361300"/>
            <a:ext cx="1117878" cy="279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052" idx="1"/>
            <a:endCxn id="2058" idx="3"/>
          </p:cNvCxnSpPr>
          <p:nvPr/>
        </p:nvCxnSpPr>
        <p:spPr>
          <a:xfrm flipH="1" flipV="1">
            <a:off x="2683158" y="2461050"/>
            <a:ext cx="833414" cy="892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052" idx="3"/>
            <a:endCxn id="2059" idx="1"/>
          </p:cNvCxnSpPr>
          <p:nvPr/>
        </p:nvCxnSpPr>
        <p:spPr>
          <a:xfrm flipV="1">
            <a:off x="5153573" y="2452688"/>
            <a:ext cx="836353" cy="976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053" idx="1"/>
            <a:endCxn id="2060" idx="3"/>
          </p:cNvCxnSpPr>
          <p:nvPr/>
        </p:nvCxnSpPr>
        <p:spPr>
          <a:xfrm flipH="1" flipV="1">
            <a:off x="2623856" y="3541802"/>
            <a:ext cx="936658" cy="756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053" idx="3"/>
            <a:endCxn id="2061" idx="1"/>
          </p:cNvCxnSpPr>
          <p:nvPr/>
        </p:nvCxnSpPr>
        <p:spPr>
          <a:xfrm flipV="1">
            <a:off x="5214833" y="3548768"/>
            <a:ext cx="775093" cy="686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054" idx="1"/>
            <a:endCxn id="2062" idx="3"/>
          </p:cNvCxnSpPr>
          <p:nvPr/>
        </p:nvCxnSpPr>
        <p:spPr>
          <a:xfrm flipH="1">
            <a:off x="2751722" y="4726754"/>
            <a:ext cx="1202565" cy="512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54" idx="3"/>
            <a:endCxn id="2063" idx="1"/>
          </p:cNvCxnSpPr>
          <p:nvPr/>
        </p:nvCxnSpPr>
        <p:spPr>
          <a:xfrm>
            <a:off x="4821062" y="4726754"/>
            <a:ext cx="12470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55" idx="1"/>
            <a:endCxn id="2064" idx="3"/>
          </p:cNvCxnSpPr>
          <p:nvPr/>
        </p:nvCxnSpPr>
        <p:spPr>
          <a:xfrm flipH="1">
            <a:off x="3029282" y="5716111"/>
            <a:ext cx="650515" cy="1523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55" idx="3"/>
            <a:endCxn id="2065" idx="1"/>
          </p:cNvCxnSpPr>
          <p:nvPr/>
        </p:nvCxnSpPr>
        <p:spPr>
          <a:xfrm flipV="1">
            <a:off x="5257800" y="5699837"/>
            <a:ext cx="663620" cy="162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32018" y="48490"/>
            <a:ext cx="1981200" cy="381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/>
              <a:t>Proses </a:t>
            </a:r>
            <a:r>
              <a:rPr lang="en-US" sz="1400" b="1" dirty="0" err="1" smtClean="0"/>
              <a:t>hidup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manusia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581400" y="633845"/>
            <a:ext cx="16764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Perwarisan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6781800" y="405245"/>
            <a:ext cx="1655618" cy="966355"/>
          </a:xfrm>
          <a:prstGeom prst="star1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Tabiat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buruk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2382" y="2347618"/>
            <a:ext cx="4355686" cy="31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4" idx="1"/>
            <a:endCxn id="22" idx="3"/>
          </p:cNvCxnSpPr>
          <p:nvPr/>
        </p:nvCxnSpPr>
        <p:spPr>
          <a:xfrm flipH="1">
            <a:off x="2971800" y="238990"/>
            <a:ext cx="360218" cy="3279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4322618" y="429490"/>
            <a:ext cx="0" cy="2043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7" idx="7"/>
          </p:cNvCxnSpPr>
          <p:nvPr/>
        </p:nvCxnSpPr>
        <p:spPr>
          <a:xfrm>
            <a:off x="5313218" y="238990"/>
            <a:ext cx="1468582" cy="649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</p:cNvCxnSpPr>
          <p:nvPr/>
        </p:nvCxnSpPr>
        <p:spPr>
          <a:xfrm>
            <a:off x="7609609" y="1371600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>
            <a:off x="4419600" y="1167245"/>
            <a:ext cx="0" cy="2287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88" y="4953000"/>
            <a:ext cx="35672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xplosion 2 21"/>
          <p:cNvSpPr/>
          <p:nvPr/>
        </p:nvSpPr>
        <p:spPr>
          <a:xfrm>
            <a:off x="533400" y="277090"/>
            <a:ext cx="2438400" cy="942110"/>
          </a:xfrm>
          <a:prstGeom prst="irregularSeal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Ransangan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8600" y="5611090"/>
            <a:ext cx="1676400" cy="5160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Amalan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hidup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sihat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3" idx="3"/>
            <a:endCxn id="2053" idx="1"/>
          </p:cNvCxnSpPr>
          <p:nvPr/>
        </p:nvCxnSpPr>
        <p:spPr>
          <a:xfrm flipV="1">
            <a:off x="1905000" y="5867400"/>
            <a:ext cx="395188" cy="17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2"/>
          </p:cNvCxnSpPr>
          <p:nvPr/>
        </p:nvCxnSpPr>
        <p:spPr>
          <a:xfrm flipH="1">
            <a:off x="1685925" y="1098907"/>
            <a:ext cx="158341" cy="4250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0" y="1496291"/>
            <a:ext cx="3033848" cy="317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18" y="1371600"/>
            <a:ext cx="2379888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0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51953"/>
            <a:ext cx="1981200" cy="381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/>
              <a:t>Proses </a:t>
            </a:r>
            <a:r>
              <a:rPr lang="en-US" sz="1400" b="1" dirty="0" err="1" smtClean="0"/>
              <a:t>hidup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haiwan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481446"/>
            <a:ext cx="2286000" cy="3567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Organ </a:t>
            </a:r>
            <a:r>
              <a:rPr lang="en-US" sz="1400" b="1" dirty="0" err="1" smtClean="0">
                <a:solidFill>
                  <a:schemeClr val="tx1"/>
                </a:solidFill>
              </a:rPr>
              <a:t>pernafasan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haiwan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0" y="200888"/>
            <a:ext cx="1981200" cy="381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/>
              <a:t>Proses </a:t>
            </a:r>
            <a:r>
              <a:rPr lang="en-US" sz="1400" b="1" dirty="0" err="1" smtClean="0"/>
              <a:t>hidup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tumbuhan</a:t>
            </a:r>
            <a:endParaRPr lang="en-US" sz="1400" b="1" dirty="0"/>
          </a:p>
        </p:txBody>
      </p:sp>
      <p:sp>
        <p:nvSpPr>
          <p:cNvPr id="2" name="Explosion 1 1"/>
          <p:cNvSpPr/>
          <p:nvPr/>
        </p:nvSpPr>
        <p:spPr>
          <a:xfrm>
            <a:off x="6104606" y="838200"/>
            <a:ext cx="1728355" cy="763732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Gerakbalas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  <a:endCxn id="2" idx="0"/>
          </p:cNvCxnSpPr>
          <p:nvPr/>
        </p:nvCxnSpPr>
        <p:spPr>
          <a:xfrm>
            <a:off x="7086600" y="581888"/>
            <a:ext cx="180005" cy="2563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3"/>
          </p:cNvCxnSpPr>
          <p:nvPr/>
        </p:nvCxnSpPr>
        <p:spPr>
          <a:xfrm>
            <a:off x="7832961" y="1308107"/>
            <a:ext cx="0" cy="293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3"/>
            <a:endCxn id="1033" idx="3"/>
          </p:cNvCxnSpPr>
          <p:nvPr/>
        </p:nvCxnSpPr>
        <p:spPr>
          <a:xfrm flipH="1">
            <a:off x="4571999" y="391388"/>
            <a:ext cx="3505201" cy="5091346"/>
          </a:xfrm>
          <a:prstGeom prst="bentConnector3">
            <a:avLst>
              <a:gd name="adj1" fmla="val -1798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Elbow Connector 1029"/>
          <p:cNvCxnSpPr>
            <a:stCxn id="4" idx="1"/>
            <a:endCxn id="6" idx="1"/>
          </p:cNvCxnSpPr>
          <p:nvPr/>
        </p:nvCxnSpPr>
        <p:spPr>
          <a:xfrm rot="10800000" flipV="1">
            <a:off x="762000" y="242453"/>
            <a:ext cx="152400" cy="417370"/>
          </a:xfrm>
          <a:prstGeom prst="bentConnector3">
            <a:avLst>
              <a:gd name="adj1" fmla="val 2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Elbow Connector 1031"/>
          <p:cNvCxnSpPr>
            <a:stCxn id="6" idx="3"/>
          </p:cNvCxnSpPr>
          <p:nvPr/>
        </p:nvCxnSpPr>
        <p:spPr>
          <a:xfrm>
            <a:off x="3048000" y="659823"/>
            <a:ext cx="228600" cy="254577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6" y="4294517"/>
            <a:ext cx="4260273" cy="237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581400"/>
            <a:ext cx="12096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1776"/>
            <a:ext cx="4658726" cy="336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52" y="1601932"/>
            <a:ext cx="3694090" cy="335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3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0" y="309996"/>
            <a:ext cx="2286000" cy="3567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Pengukuran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257"/>
            <a:ext cx="3255461" cy="248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813068" cy="212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25380"/>
            <a:ext cx="3148012" cy="20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5127" y="1452377"/>
            <a:ext cx="3438529" cy="236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3758" y="1014309"/>
            <a:ext cx="3848100" cy="242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68" y="4807619"/>
            <a:ext cx="2682982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334000" y="488373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</p:cNvCxnSpPr>
          <p:nvPr/>
        </p:nvCxnSpPr>
        <p:spPr>
          <a:xfrm flipH="1">
            <a:off x="2667000" y="488373"/>
            <a:ext cx="381000" cy="1783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</p:cNvCxnSpPr>
          <p:nvPr/>
        </p:nvCxnSpPr>
        <p:spPr>
          <a:xfrm>
            <a:off x="4191000" y="666750"/>
            <a:ext cx="0" cy="247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2060" idx="1"/>
          </p:cNvCxnSpPr>
          <p:nvPr/>
        </p:nvCxnSpPr>
        <p:spPr>
          <a:xfrm rot="16200000" flipH="1">
            <a:off x="3808648" y="2192102"/>
            <a:ext cx="3279304" cy="2286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27000" y="369926"/>
            <a:ext cx="2057400" cy="35675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Sumber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</a:t>
            </a:r>
            <a:r>
              <a:rPr lang="en-US" sz="1400" b="1" dirty="0" err="1" smtClean="0">
                <a:solidFill>
                  <a:schemeClr val="tx1"/>
                </a:solidFill>
              </a:rPr>
              <a:t>sas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Bahan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737070"/>
            <a:ext cx="4132118" cy="257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72200"/>
            <a:ext cx="4114800" cy="297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3480484"/>
            <a:ext cx="4354884" cy="31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00" y="3962400"/>
            <a:ext cx="3994974" cy="288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lbow Connector 6"/>
          <p:cNvCxnSpPr>
            <a:stCxn id="4" idx="1"/>
            <a:endCxn id="3074" idx="0"/>
          </p:cNvCxnSpPr>
          <p:nvPr/>
        </p:nvCxnSpPr>
        <p:spPr>
          <a:xfrm rot="10800000" flipV="1">
            <a:off x="2239242" y="548302"/>
            <a:ext cx="1387759" cy="188767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3"/>
            <a:endCxn id="3076" idx="0"/>
          </p:cNvCxnSpPr>
          <p:nvPr/>
        </p:nvCxnSpPr>
        <p:spPr>
          <a:xfrm>
            <a:off x="5684400" y="548303"/>
            <a:ext cx="1249800" cy="323897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4" idx="2"/>
            <a:endCxn id="3077" idx="0"/>
          </p:cNvCxnSpPr>
          <p:nvPr/>
        </p:nvCxnSpPr>
        <p:spPr>
          <a:xfrm rot="5400000">
            <a:off x="2126260" y="951044"/>
            <a:ext cx="2753804" cy="2305076"/>
          </a:xfrm>
          <a:prstGeom prst="bentConnector3">
            <a:avLst>
              <a:gd name="adj1" fmla="val 82702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2"/>
            <a:endCxn id="3078" idx="0"/>
          </p:cNvCxnSpPr>
          <p:nvPr/>
        </p:nvCxnSpPr>
        <p:spPr>
          <a:xfrm rot="16200000" flipH="1">
            <a:off x="4036583" y="1345796"/>
            <a:ext cx="3235720" cy="1997487"/>
          </a:xfrm>
          <a:prstGeom prst="bentConnector3">
            <a:avLst>
              <a:gd name="adj1" fmla="val 9110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276600" y="99580"/>
            <a:ext cx="2286000" cy="763732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Sifat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Asas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Bahan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481446"/>
            <a:ext cx="1524000" cy="3567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Penyerapan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6167"/>
            <a:ext cx="2486025" cy="197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388519" y="991233"/>
            <a:ext cx="1524000" cy="3567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Terapung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1414144"/>
            <a:ext cx="2824161" cy="186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629400" y="307557"/>
            <a:ext cx="1524000" cy="3567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Kekenyalan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70" y="762000"/>
            <a:ext cx="3229330" cy="22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28600" y="3300846"/>
            <a:ext cx="2895600" cy="3567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Konduktor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dan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penebat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elektrik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3657600"/>
            <a:ext cx="3124200" cy="217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18" y="3657600"/>
            <a:ext cx="2945782" cy="20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505200" y="3276600"/>
            <a:ext cx="2819400" cy="3567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Konduktor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dan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penebat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haba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79304" y="3103420"/>
            <a:ext cx="1409700" cy="3567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Tembus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cahaya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50" y="3480954"/>
            <a:ext cx="2358150" cy="328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2" idx="1"/>
            <a:endCxn id="3" idx="3"/>
          </p:cNvCxnSpPr>
          <p:nvPr/>
        </p:nvCxnSpPr>
        <p:spPr>
          <a:xfrm flipH="1">
            <a:off x="2057400" y="404189"/>
            <a:ext cx="1219200" cy="255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7" idx="1"/>
          </p:cNvCxnSpPr>
          <p:nvPr/>
        </p:nvCxnSpPr>
        <p:spPr>
          <a:xfrm flipV="1">
            <a:off x="5562600" y="485934"/>
            <a:ext cx="1066800" cy="835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2"/>
            <a:endCxn id="5" idx="0"/>
          </p:cNvCxnSpPr>
          <p:nvPr/>
        </p:nvCxnSpPr>
        <p:spPr>
          <a:xfrm flipH="1">
            <a:off x="4150519" y="863312"/>
            <a:ext cx="24077" cy="1279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85309" y="2821121"/>
            <a:ext cx="1905000" cy="3567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Pengaratan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bahan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141559"/>
            <a:ext cx="3269673" cy="22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8" y="198062"/>
            <a:ext cx="2819401" cy="192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1 6"/>
          <p:cNvSpPr/>
          <p:nvPr/>
        </p:nvSpPr>
        <p:spPr>
          <a:xfrm>
            <a:off x="1413164" y="2379496"/>
            <a:ext cx="1967344" cy="763732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Objek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berkarat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1000" y="838200"/>
            <a:ext cx="2171698" cy="916132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Punca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pengaratan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3048000" y="4255965"/>
            <a:ext cx="2286001" cy="1066800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Cara </a:t>
            </a:r>
            <a:r>
              <a:rPr lang="en-US" sz="1200" b="1" dirty="0" err="1" smtClean="0">
                <a:solidFill>
                  <a:schemeClr val="tx1"/>
                </a:solidFill>
              </a:rPr>
              <a:t>mengatasi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pengaratan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134098" y="2556153"/>
            <a:ext cx="2286000" cy="1078922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Keburukan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pengaratan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73" y="3484407"/>
            <a:ext cx="3161649" cy="295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8" y="3549963"/>
            <a:ext cx="3370120" cy="28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stCxn id="4" idx="0"/>
            <a:endCxn id="8" idx="2"/>
          </p:cNvCxnSpPr>
          <p:nvPr/>
        </p:nvCxnSpPr>
        <p:spPr>
          <a:xfrm flipV="1">
            <a:off x="4637809" y="1754332"/>
            <a:ext cx="406286" cy="10667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1"/>
            <a:endCxn id="7" idx="3"/>
          </p:cNvCxnSpPr>
          <p:nvPr/>
        </p:nvCxnSpPr>
        <p:spPr>
          <a:xfrm flipH="1" flipV="1">
            <a:off x="3380508" y="2849403"/>
            <a:ext cx="304801" cy="1500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9" idx="0"/>
          </p:cNvCxnSpPr>
          <p:nvPr/>
        </p:nvCxnSpPr>
        <p:spPr>
          <a:xfrm flipH="1">
            <a:off x="4584912" y="3177875"/>
            <a:ext cx="52897" cy="10780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10" idx="1"/>
          </p:cNvCxnSpPr>
          <p:nvPr/>
        </p:nvCxnSpPr>
        <p:spPr>
          <a:xfrm flipV="1">
            <a:off x="5590309" y="2986473"/>
            <a:ext cx="543789" cy="13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1752600" y="298763"/>
            <a:ext cx="1905000" cy="916132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Sistem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Suria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3886199" y="252839"/>
            <a:ext cx="1295400" cy="1219200"/>
          </a:xfrm>
          <a:prstGeom prst="star32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Ahli </a:t>
            </a:r>
            <a:r>
              <a:rPr lang="en-US" sz="1200" b="1" dirty="0" err="1" smtClean="0">
                <a:solidFill>
                  <a:schemeClr val="tx1"/>
                </a:solidFill>
              </a:rPr>
              <a:t>Sistem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Suria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381000" y="506995"/>
            <a:ext cx="1524000" cy="1066800"/>
          </a:xfrm>
          <a:prstGeom prst="star32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Susunan</a:t>
            </a:r>
            <a:r>
              <a:rPr lang="en-US" sz="1200" b="1" dirty="0" smtClean="0">
                <a:solidFill>
                  <a:schemeClr val="tx1"/>
                </a:solidFill>
              </a:rPr>
              <a:t> planet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8" y="56256"/>
            <a:ext cx="3719945" cy="1777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963877"/>
            <a:ext cx="5562600" cy="3196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4" idx="3"/>
            <a:endCxn id="2" idx="1"/>
          </p:cNvCxnSpPr>
          <p:nvPr/>
        </p:nvCxnSpPr>
        <p:spPr>
          <a:xfrm>
            <a:off x="3657600" y="862439"/>
            <a:ext cx="2285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7" idx="3"/>
          </p:cNvCxnSpPr>
          <p:nvPr/>
        </p:nvCxnSpPr>
        <p:spPr>
          <a:xfrm flipH="1" flipV="1">
            <a:off x="1905000" y="1040395"/>
            <a:ext cx="595930" cy="174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" idx="2"/>
            <a:endCxn id="1029" idx="1"/>
          </p:cNvCxnSpPr>
          <p:nvPr/>
        </p:nvCxnSpPr>
        <p:spPr>
          <a:xfrm rot="5400000" flipH="1" flipV="1">
            <a:off x="4708483" y="770325"/>
            <a:ext cx="527129" cy="876299"/>
          </a:xfrm>
          <a:prstGeom prst="bentConnector4">
            <a:avLst>
              <a:gd name="adj1" fmla="val -43367"/>
              <a:gd name="adj2" fmla="val 86957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2"/>
            <a:endCxn id="1030" idx="0"/>
          </p:cNvCxnSpPr>
          <p:nvPr/>
        </p:nvCxnSpPr>
        <p:spPr>
          <a:xfrm rot="16200000" flipH="1">
            <a:off x="1805209" y="911585"/>
            <a:ext cx="390082" cy="1714501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3038" y="2261761"/>
            <a:ext cx="3519068" cy="341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54134"/>
            <a:ext cx="4038600" cy="3567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Putaran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dan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Peredaran</a:t>
            </a:r>
            <a:r>
              <a:rPr lang="en-US" sz="1400" b="1" dirty="0" smtClean="0">
                <a:solidFill>
                  <a:schemeClr val="tx1"/>
                </a:solidFill>
              </a:rPr>
              <a:t> Planet 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8" y="748145"/>
            <a:ext cx="4783282" cy="2868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60763"/>
            <a:ext cx="2971800" cy="387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92436" y="391391"/>
            <a:ext cx="3276600" cy="3567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Perbezaan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saiz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Matahari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</a:rPr>
              <a:t>Bumi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dan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Bulan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8" y="3886200"/>
            <a:ext cx="45815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stCxn id="8" idx="2"/>
            <a:endCxn id="2051" idx="0"/>
          </p:cNvCxnSpPr>
          <p:nvPr/>
        </p:nvCxnSpPr>
        <p:spPr>
          <a:xfrm flipH="1">
            <a:off x="6896100" y="748145"/>
            <a:ext cx="34636" cy="5126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5" idx="2"/>
            <a:endCxn id="2050" idx="0"/>
          </p:cNvCxnSpPr>
          <p:nvPr/>
        </p:nvCxnSpPr>
        <p:spPr>
          <a:xfrm>
            <a:off x="2324100" y="510888"/>
            <a:ext cx="313459" cy="2372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2E03-7553-4500-96CA-625A8AC6D32B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Nota DST Tahun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8FB461DD4EDD4ABAA7DD1ED619CE1A" ma:contentTypeVersion="9" ma:contentTypeDescription="Create a new document." ma:contentTypeScope="" ma:versionID="92bee683f986ea51bbad2b96f425aaab">
  <xsd:schema xmlns:xsd="http://www.w3.org/2001/XMLSchema" xmlns:xs="http://www.w3.org/2001/XMLSchema" xmlns:p="http://schemas.microsoft.com/office/2006/metadata/properties" xmlns:ns3="0d366897-9263-4837-93ee-cc298cab0bed" targetNamespace="http://schemas.microsoft.com/office/2006/metadata/properties" ma:root="true" ma:fieldsID="9f324d68748d7ca707fc57baa54f6657" ns3:_="">
    <xsd:import namespace="0d366897-9263-4837-93ee-cc298cab0b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66897-9263-4837-93ee-cc298cab0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A70D85-FB0F-466A-AFA2-3BA3E38BA1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366897-9263-4837-93ee-cc298cab0b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4378B4-6DE1-42A8-B16C-F437F8851D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8AA724-283F-46B1-919B-D9B42CFF3610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0d366897-9263-4837-93ee-cc298cab0bed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144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Tahun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Tahun 4</dc:title>
  <dc:creator>user</dc:creator>
  <cp:lastModifiedBy>Muhammad Faiz Daud</cp:lastModifiedBy>
  <cp:revision>150</cp:revision>
  <cp:lastPrinted>2017-04-10T12:25:52Z</cp:lastPrinted>
  <dcterms:created xsi:type="dcterms:W3CDTF">2016-08-02T00:45:49Z</dcterms:created>
  <dcterms:modified xsi:type="dcterms:W3CDTF">2020-10-11T20:33:59Z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0x010100538FB461DD4EDD4ABAA7DD1ED619CE1A</vt:lpwstr>
  </property>
</Properties>
</file>