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3" r:id="rId2"/>
    <p:sldId id="318" r:id="rId3"/>
    <p:sldId id="319" r:id="rId4"/>
    <p:sldId id="320" r:id="rId5"/>
    <p:sldId id="321" r:id="rId6"/>
    <p:sldId id="322" r:id="rId7"/>
    <p:sldId id="323" r:id="rId8"/>
    <p:sldId id="324" r:id="rId9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09" autoAdjust="0"/>
    <p:restoredTop sz="94728" autoAdjust="0"/>
  </p:normalViewPr>
  <p:slideViewPr>
    <p:cSldViewPr>
      <p:cViewPr>
        <p:scale>
          <a:sx n="75" d="100"/>
          <a:sy n="75" d="100"/>
        </p:scale>
        <p:origin x="-100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FA3BFB9-6D33-4B47-A0FE-1C19632F1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4AB4D58-D46B-4370-AF00-098C4E0DA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64AFF3-D8FF-4F4D-8590-36FFEB2179D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ms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9D205-371A-4091-AB6E-4AA6B777A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3FC0A-874C-4DB3-850B-66A474A0F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E8F9D-1A02-4D6F-8CC8-CC46BE786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0D8DB-2320-484B-9BA1-26E2AD861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D60A7-351B-462A-9AE1-A84B96C83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50E01-8A1B-49FF-90B3-18756A134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7FBF1-1914-4FC5-AC01-52D85311F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DC140-C1CE-40BA-8EAB-437EDB46F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BB49-5A59-4566-867E-FFE67938F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A3811-9986-49FB-BE69-3E366A984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C1606-A7D5-4665-ADD3-D82BDFAEB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B8604-D2F6-4B90-B99E-F46A7C0CF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932BA81-883A-47E6-9F3B-4C4BA0E08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pPr eaLnBrk="1" hangingPunct="1"/>
            <a:r>
              <a:rPr lang="en-US" sz="2800" smtClean="0"/>
              <a:t>SMK Perai </a:t>
            </a:r>
            <a:br>
              <a:rPr lang="en-US" sz="2800" smtClean="0"/>
            </a:br>
            <a:r>
              <a:rPr lang="en-US" sz="2800" smtClean="0"/>
              <a:t>13700 Perai</a:t>
            </a:r>
            <a:r>
              <a:rPr lang="en-US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smtClean="0"/>
              <a:t>SKPM 3:</a:t>
            </a:r>
            <a:br>
              <a:rPr lang="en-US" sz="1800" smtClean="0"/>
            </a:b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RANCANGAN PEMAJUAN SEKOLAH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(RPS)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BIDANG KOKURIKULUM</a:t>
            </a:r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PERSATUAN PENDIDIKAN ISLAM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/>
          <a:lstStyle/>
          <a:p>
            <a:pPr eaLnBrk="1" hangingPunct="1"/>
            <a:r>
              <a:rPr lang="en-US" sz="2800" b="1" smtClean="0"/>
              <a:t>PEMBINAAN STRATEGI UTAMA</a:t>
            </a:r>
          </a:p>
        </p:txBody>
      </p:sp>
      <p:graphicFrame>
        <p:nvGraphicFramePr>
          <p:cNvPr id="164867" name="Group 3"/>
          <p:cNvGraphicFramePr>
            <a:graphicFrameLocks noGrp="1"/>
          </p:cNvGraphicFramePr>
          <p:nvPr>
            <p:ph idx="1"/>
          </p:nvPr>
        </p:nvGraphicFramePr>
        <p:xfrm>
          <a:off x="152400" y="819150"/>
          <a:ext cx="8763000" cy="4043744"/>
        </p:xfrm>
        <a:graphic>
          <a:graphicData uri="http://schemas.openxmlformats.org/drawingml/2006/table">
            <a:tbl>
              <a:tblPr/>
              <a:tblGrid>
                <a:gridCol w="1219200"/>
                <a:gridCol w="1600200"/>
                <a:gridCol w="2101850"/>
                <a:gridCol w="1382713"/>
                <a:gridCol w="1271587"/>
                <a:gridCol w="1187450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Isu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Strategik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Strategi yang dicadangkan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Pelan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Taktikal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Fakta yg menyokong strategi ini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Halangan untuk melaksanakan strategi ini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Pendorong untuk memilih strategi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Sekolah tidak pernah meraih kemenangan dalam Karnival Kokurikulum Pendidikan Islam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 tahap pencapaian pelajar dalam Karnival Kokurikulum Pendidikan Islam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 Eksplorasi Diri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Pelajar amat rendah keyakinan diri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Kurang tenaga guru untuk membinbing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Pelajar berbakat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Sokongan semua pihak:guru-guru dan pengurusan sekolah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Kehadiran pelajar tidak memuaskan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Mempelbagaikan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aktiviti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menarik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bagi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peratus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kehadiran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ahli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Minggu Pendidikan Islam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Kembara Ilmu (Lawatan Sambil Belajar)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Sukaneka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Peratus kehadiran pelajar amat 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Kekurangan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sumber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kewangan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Sokongan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pentadbiran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sekolah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000" b="1" smtClean="0"/>
              <a:t>PELAN TAKTIKAL </a:t>
            </a:r>
            <a:br>
              <a:rPr lang="en-US" sz="2000" b="1" smtClean="0"/>
            </a:br>
            <a:r>
              <a:rPr lang="en-US" sz="2000" b="1" smtClean="0"/>
              <a:t>  PERSATUAN AGAMA ISLAM</a:t>
            </a:r>
            <a:endParaRPr lang="en-US" sz="2000" b="1" smtClean="0">
              <a:solidFill>
                <a:srgbClr val="FF0000"/>
              </a:solidFill>
            </a:endParaRPr>
          </a:p>
        </p:txBody>
      </p:sp>
      <p:graphicFrame>
        <p:nvGraphicFramePr>
          <p:cNvPr id="174083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05800" cy="4796004"/>
        </p:xfrm>
        <a:graphic>
          <a:graphicData uri="http://schemas.openxmlformats.org/drawingml/2006/table">
            <a:tbl>
              <a:tblPr/>
              <a:tblGrid>
                <a:gridCol w="381000"/>
                <a:gridCol w="957263"/>
                <a:gridCol w="1404937"/>
                <a:gridCol w="927100"/>
                <a:gridCol w="927100"/>
                <a:gridCol w="927100"/>
                <a:gridCol w="731838"/>
                <a:gridCol w="850900"/>
                <a:gridCol w="1198562"/>
              </a:tblGrid>
              <a:tr h="4221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Bil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Objektif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Tanggung-jawab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Indikator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Pencapaian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4302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 “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Eksplorasi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kadar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penyertaan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pelajar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dalam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Karnival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Kokurikulum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Pendidikan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Islam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Memastikan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peserta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mendapat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dalam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karnival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Guru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Penasihat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RM 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Bilangan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penyertaan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yang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mendapat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tempat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dalam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Karnival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Kokurikulum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Pendidikan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Islam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000" b="1" smtClean="0"/>
              <a:t>PELAN TAKTIKAL </a:t>
            </a:r>
            <a:br>
              <a:rPr lang="en-US" sz="2000" b="1" smtClean="0"/>
            </a:br>
            <a:r>
              <a:rPr lang="en-US" sz="2000" b="1" smtClean="0"/>
              <a:t>  MATA PELAJARAN : PENDIDIKAN ISLAM</a:t>
            </a:r>
            <a:endParaRPr lang="en-US" sz="2000" b="1" smtClean="0">
              <a:solidFill>
                <a:srgbClr val="FF0000"/>
              </a:solidFill>
            </a:endParaRPr>
          </a:p>
        </p:txBody>
      </p:sp>
      <p:graphicFrame>
        <p:nvGraphicFramePr>
          <p:cNvPr id="174083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05800" cy="3657600"/>
        </p:xfrm>
        <a:graphic>
          <a:graphicData uri="http://schemas.openxmlformats.org/drawingml/2006/table">
            <a:tbl>
              <a:tblPr/>
              <a:tblGrid>
                <a:gridCol w="381000"/>
                <a:gridCol w="957263"/>
                <a:gridCol w="1404937"/>
                <a:gridCol w="927100"/>
                <a:gridCol w="927100"/>
                <a:gridCol w="927100"/>
                <a:gridCol w="731838"/>
                <a:gridCol w="850900"/>
                <a:gridCol w="1198562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Bil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Objektif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Tanggung-jawab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Indikator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Pencapaian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297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Bulan Dakwah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kadar kehadiran pelajar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Mempelbagaiakan aktiviti menarik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Guru Penasihat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RM 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Peratus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kehadiran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pelajar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aktiviti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persatuan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sz="2000" b="1" smtClean="0"/>
              <a:t>PELAN TAKTIKAL </a:t>
            </a:r>
            <a:br>
              <a:rPr lang="en-US" sz="2000" b="1" smtClean="0"/>
            </a:br>
            <a:r>
              <a:rPr lang="en-US" sz="2000" b="1" smtClean="0"/>
              <a:t>  MATA PELAJARAN : PENDIDIKAN ISLAM</a:t>
            </a:r>
            <a:endParaRPr lang="en-US" sz="2000" b="1" smtClean="0">
              <a:solidFill>
                <a:srgbClr val="FF0000"/>
              </a:solidFill>
            </a:endParaRPr>
          </a:p>
        </p:txBody>
      </p:sp>
      <p:graphicFrame>
        <p:nvGraphicFramePr>
          <p:cNvPr id="174083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305800" cy="3657600"/>
        </p:xfrm>
        <a:graphic>
          <a:graphicData uri="http://schemas.openxmlformats.org/drawingml/2006/table">
            <a:tbl>
              <a:tblPr/>
              <a:tblGrid>
                <a:gridCol w="381000"/>
                <a:gridCol w="957263"/>
                <a:gridCol w="1404937"/>
                <a:gridCol w="927100"/>
                <a:gridCol w="927100"/>
                <a:gridCol w="927100"/>
                <a:gridCol w="731838"/>
                <a:gridCol w="850900"/>
                <a:gridCol w="1198562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Objektif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Tanggung-jawab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Tempoh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Indikator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Pencapaian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297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Kembara Ilmu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Mempelbagaikan aktiviti menarik dalam persatuan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Guru Penasihat Persatuan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RM 3000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 % kehadiran pelajar ke aktiviti persatuan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346" name="Group 2"/>
          <p:cNvGraphicFramePr>
            <a:graphicFrameLocks noGrp="1"/>
          </p:cNvGraphicFramePr>
          <p:nvPr>
            <p:ph idx="1"/>
          </p:nvPr>
        </p:nvGraphicFramePr>
        <p:xfrm>
          <a:off x="152400" y="533400"/>
          <a:ext cx="8839200" cy="5747704"/>
        </p:xfrm>
        <a:graphic>
          <a:graphicData uri="http://schemas.openxmlformats.org/drawingml/2006/table">
            <a:tbl>
              <a:tblPr/>
              <a:tblGrid>
                <a:gridCol w="1767840"/>
                <a:gridCol w="707136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Nama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Projek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Eksplorasi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Objektif: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kadar penyertaan pelajar dalam Karnival Kokurikulum Pendidikan Islam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Memastikan penyertaan mendapat tempat dalam karnival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Tempoh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Kumpulan Sasaran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Peserta karnival (Nasyid, Hafazan, Tilawah dan Syarahan)</a:t>
                      </a:r>
                      <a:endParaRPr kumimoji="0" lang="sv-SE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Pengurus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Projek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Guru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Penasihat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8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Proses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Kerja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USTAZAH ZURIATI TALIB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KP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Pendidikan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Islam)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Peserta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dipilih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berdasarkan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bakat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Peserta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dibawa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Program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Eksplorasi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Penilaian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pemantauan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program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Penambahbaikan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Pemantauan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PK KOKU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Penilaian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Penilaian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berdasarkan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pencapaian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dalam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karnival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1143000" y="0"/>
            <a:ext cx="5343525" cy="369888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Pelan Operasi: PERSATUAN AGAMA ISLAM–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‘Strategi 1”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53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346" name="Group 2"/>
          <p:cNvGraphicFramePr>
            <a:graphicFrameLocks noGrp="1"/>
          </p:cNvGraphicFramePr>
          <p:nvPr>
            <p:ph idx="1"/>
          </p:nvPr>
        </p:nvGraphicFramePr>
        <p:xfrm>
          <a:off x="304800" y="609600"/>
          <a:ext cx="8534400" cy="5607052"/>
        </p:xfrm>
        <a:graphic>
          <a:graphicData uri="http://schemas.openxmlformats.org/drawingml/2006/table">
            <a:tbl>
              <a:tblPr/>
              <a:tblGrid>
                <a:gridCol w="1706880"/>
                <a:gridCol w="682752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Nama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Projek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Bulan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Dakwah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Objektif: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kadar kehadiran pelajar dalam aktiviti persatuan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Tempoh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April-Mei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Kumpulan Sasaran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Semua pelajar Islam</a:t>
                      </a:r>
                      <a:endParaRPr kumimoji="0" lang="sv-SE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Pengurus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Projek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Guru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Penasihat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8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Proses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Kerja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USTAZAH ZURIATI TALIB – KP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Pendidikan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Islam)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Jawatankuasa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bagi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setiap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aktiviti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dibentuk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Antara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aktiviti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Mencari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Harta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Karun,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Sukaneka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Tayangan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Video,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Kuiz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Jualan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Pertandingan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nasyid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azan&amp;iqamat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Penilaian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pemantauan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program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Penambahbaikan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Pemantauan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PK KOKU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Penilaian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Penilaian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berdasarkan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kehadiran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selepas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program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penyertaan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aktiviti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1143000" y="0"/>
            <a:ext cx="5343525" cy="369888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Pelan Operasi: PERSATUAN AGAMA ISLAM–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‘Strategi 2”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53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346" name="Group 2"/>
          <p:cNvGraphicFramePr>
            <a:graphicFrameLocks noGrp="1"/>
          </p:cNvGraphicFramePr>
          <p:nvPr>
            <p:ph idx="1"/>
          </p:nvPr>
        </p:nvGraphicFramePr>
        <p:xfrm>
          <a:off x="152400" y="533400"/>
          <a:ext cx="8839200" cy="5607052"/>
        </p:xfrm>
        <a:graphic>
          <a:graphicData uri="http://schemas.openxmlformats.org/drawingml/2006/table">
            <a:tbl>
              <a:tblPr/>
              <a:tblGrid>
                <a:gridCol w="1767840"/>
                <a:gridCol w="707136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Nama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Projek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Kembara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Ilmu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Objektif: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kadar kehadiran pelajar dalam aktiviti persatuan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Mempelbagaikan aktiviti menarik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Tempoh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Kumpulan Sasaran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Ahli persatuan yang berkomitmen tinggi</a:t>
                      </a:r>
                      <a:endParaRPr kumimoji="0" lang="sv-SE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Pengurus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Projek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Guru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Penasihat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8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Proses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Kerja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USTAZAH ZURIATI TALIB–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Pendidikan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Islam)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Peserta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dipilih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berdasarkan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sikap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kehadiran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penglibatan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dalam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aktiviti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persatuan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Kembara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Ilmu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memilih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destinasi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yg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menarik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berkesan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Penilaian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pemantauan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program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4. 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Penambahbaikan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Pemantauan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PK KOKU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Penilaian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Penilaian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berdasarkan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penilaian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laporan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1143000" y="0"/>
            <a:ext cx="5343525" cy="369888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Pelan Operasi: PERSATUAN AGAMA ISLAM– </a:t>
            </a:r>
            <a:r>
              <a:rPr lang="en-US">
                <a:solidFill>
                  <a:srgbClr val="FF0000"/>
                </a:solidFill>
                <a:latin typeface="Calibri" pitchFamily="34" charset="0"/>
              </a:rPr>
              <a:t>‘Strategi 2”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53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530</Words>
  <Application>Microsoft Office PowerPoint</Application>
  <PresentationFormat>On-screen Show (4:3)</PresentationFormat>
  <Paragraphs>160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SMK Perai  13700 Perai </vt:lpstr>
      <vt:lpstr>PEMBINAAN STRATEGI UTAMA</vt:lpstr>
      <vt:lpstr>PELAN TAKTIKAL    PERSATUAN AGAMA ISLAM</vt:lpstr>
      <vt:lpstr>PELAN TAKTIKAL    MATA PELAJARAN : PENDIDIKAN ISLAM</vt:lpstr>
      <vt:lpstr>PELAN TAKTIKAL    MATA PELAJARAN : PENDIDIKAN ISLAM</vt:lpstr>
      <vt:lpstr>Slide 6</vt:lpstr>
      <vt:lpstr>Slide 7</vt:lpstr>
      <vt:lpstr>Slide 8</vt:lpstr>
    </vt:vector>
  </TitlesOfParts>
  <Company>MOE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SKPM 3:</dc:title>
  <dc:creator>MOE</dc:creator>
  <cp:lastModifiedBy>Samsung</cp:lastModifiedBy>
  <cp:revision>33</cp:revision>
  <dcterms:created xsi:type="dcterms:W3CDTF">2008-10-16T05:28:56Z</dcterms:created>
  <dcterms:modified xsi:type="dcterms:W3CDTF">2016-01-27T11:27:55Z</dcterms:modified>
</cp:coreProperties>
</file>